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3"/>
  </p:notesMasterIdLst>
  <p:sldIdLst>
    <p:sldId id="301" r:id="rId2"/>
    <p:sldId id="332" r:id="rId3"/>
    <p:sldId id="414" r:id="rId4"/>
    <p:sldId id="333" r:id="rId5"/>
    <p:sldId id="416" r:id="rId6"/>
    <p:sldId id="415" r:id="rId7"/>
    <p:sldId id="417" r:id="rId8"/>
    <p:sldId id="426" r:id="rId9"/>
    <p:sldId id="428" r:id="rId10"/>
    <p:sldId id="429" r:id="rId11"/>
    <p:sldId id="430" r:id="rId12"/>
    <p:sldId id="313" r:id="rId13"/>
    <p:sldId id="422" r:id="rId14"/>
    <p:sldId id="427" r:id="rId15"/>
    <p:sldId id="431" r:id="rId16"/>
    <p:sldId id="316" r:id="rId17"/>
    <p:sldId id="432" r:id="rId18"/>
    <p:sldId id="317" r:id="rId19"/>
    <p:sldId id="420" r:id="rId20"/>
    <p:sldId id="433" r:id="rId21"/>
    <p:sldId id="412" r:id="rId22"/>
    <p:sldId id="436" r:id="rId23"/>
    <p:sldId id="434" r:id="rId24"/>
    <p:sldId id="435" r:id="rId25"/>
    <p:sldId id="423" r:id="rId26"/>
    <p:sldId id="344" r:id="rId27"/>
    <p:sldId id="419" r:id="rId28"/>
    <p:sldId id="409" r:id="rId29"/>
    <p:sldId id="411" r:id="rId30"/>
    <p:sldId id="410" r:id="rId31"/>
    <p:sldId id="41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AE5DE"/>
    <a:srgbClr val="F0AD9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2" autoAdjust="0"/>
    <p:restoredTop sz="86316" autoAdjust="0"/>
  </p:normalViewPr>
  <p:slideViewPr>
    <p:cSldViewPr>
      <p:cViewPr varScale="1">
        <p:scale>
          <a:sx n="75" d="100"/>
          <a:sy n="75" d="100"/>
        </p:scale>
        <p:origin x="110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1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183D-787B-442D-ADDE-E7C13D270C1B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8ED7-E050-4256-ABC3-49DE69ADE5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6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基督徒故事</a:t>
            </a:r>
            <a:endParaRPr lang="en-US" altLang="zh-TW" sz="1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1.1 </a:t>
            </a:r>
            <a:r>
              <a:rPr lang="zh-TW" altLang="zh-HK" sz="1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天主為何</a:t>
            </a:r>
            <a:r>
              <a:rPr lang="zh-TW" altLang="en-US" sz="1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頒佈誡命？</a:t>
            </a:r>
            <a:r>
              <a:rPr lang="en-US" altLang="zh-TW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HK" altLang="en-US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希望人能睦共處</a:t>
            </a:r>
            <a:r>
              <a:rPr lang="en-US" altLang="zh-HK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HK" altLang="en-US" sz="12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52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HK" altLang="en-US" sz="1800" dirty="0">
                <a:latin typeface="標楷體" pitchFamily="65" charset="-120"/>
                <a:ea typeface="標楷體" pitchFamily="65" charset="-120"/>
              </a:rPr>
              <a:t>聖經有關以具體行動實踐愛德的教導</a:t>
            </a: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若望一書說：我們愛，可只用言語，也可只用口舌，而要用行動和事實。（若－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3:18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）雅各伯書也說明沒有行為的信德是死的。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雅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1:14-26)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CFA4F-A307-4511-8D0D-346FF73A240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HK" altLang="en-US" sz="1800" dirty="0">
                <a:latin typeface="標楷體" pitchFamily="65" charset="-120"/>
                <a:ea typeface="標楷體" pitchFamily="65" charset="-120"/>
              </a:rPr>
              <a:t>聖經有關以具體行動實踐愛德的教導</a:t>
            </a: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若望一書說：我們愛，可只用言語，也可只用口舌，而要用行動和事實。（若－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3:18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）雅各伯書也說明沒有行為的信德是死的。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雅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1:14-26)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CFA4F-A307-4511-8D0D-346FF73A240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26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「凡上主所吩咐的，我們必聽從奉行。」</a:t>
            </a:r>
            <a:r>
              <a:rPr lang="en-US" altLang="zh-TW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zh-HK" altLang="en-US" sz="1200" b="1" dirty="0"/>
              <a:t>出 </a:t>
            </a:r>
            <a:r>
              <a:rPr lang="en-US" altLang="zh-HK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24:7)</a:t>
            </a:r>
            <a:endParaRPr lang="zh-HK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24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不迷信、不崇拜偶像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心口如一、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遵守承諾      尊重天主的名字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作息有時、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1200" b="1" dirty="0">
                <a:solidFill>
                  <a:srgbClr val="FF0000"/>
                </a:solidFill>
              </a:rPr>
              <a:t>家庭日   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親子彼此尊重     孝敬父母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5. </a:t>
            </a:r>
            <a:r>
              <a:rPr lang="zh-HK" altLang="en-US" sz="1200" b="1" dirty="0">
                <a:solidFill>
                  <a:srgbClr val="FF0000"/>
                </a:solidFill>
              </a:rPr>
              <a:t>尊重生命、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愛惜</a:t>
            </a:r>
            <a:r>
              <a:rPr lang="zh-HK" altLang="en-US" sz="1200" b="1" dirty="0">
                <a:solidFill>
                  <a:srgbClr val="FF0000"/>
                </a:solidFill>
              </a:rPr>
              <a:t>生命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6. </a:t>
            </a:r>
            <a:r>
              <a:rPr lang="zh-HK" altLang="en-US" sz="1200" b="1" dirty="0">
                <a:solidFill>
                  <a:srgbClr val="FF0000"/>
                </a:solidFill>
              </a:rPr>
              <a:t>保持身心純潔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7. </a:t>
            </a:r>
            <a:r>
              <a:rPr lang="zh-HK" altLang="en-US" sz="1200" b="1" dirty="0">
                <a:solidFill>
                  <a:srgbClr val="FF0000"/>
                </a:solidFill>
              </a:rPr>
              <a:t>知足、取之有道</a:t>
            </a: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8. </a:t>
            </a:r>
            <a:r>
              <a:rPr lang="zh-HK" altLang="en-US" sz="1200" b="1" dirty="0">
                <a:solidFill>
                  <a:srgbClr val="FF0000"/>
                </a:solidFill>
              </a:rPr>
              <a:t>善用口舌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9. </a:t>
            </a:r>
            <a:r>
              <a:rPr lang="zh-TW" altLang="en-US" sz="1200" b="1" dirty="0">
                <a:solidFill>
                  <a:srgbClr val="FF0000"/>
                </a:solidFill>
              </a:rPr>
              <a:t>夫婦相愛</a:t>
            </a:r>
            <a:r>
              <a:rPr lang="zh-HK" altLang="en-US" sz="1200" b="1" dirty="0">
                <a:solidFill>
                  <a:srgbClr val="FF0000"/>
                </a:solidFill>
              </a:rPr>
              <a:t>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10.</a:t>
            </a:r>
            <a:r>
              <a:rPr lang="zh-HK" altLang="en-US" sz="1200" b="1" dirty="0">
                <a:solidFill>
                  <a:srgbClr val="FF0000"/>
                </a:solidFill>
              </a:rPr>
              <a:t>知足、善用世物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marL="915035" indent="-762635" algn="just">
              <a:lnSpc>
                <a:spcPts val="2200"/>
              </a:lnSpc>
            </a:pPr>
            <a:endParaRPr lang="zh-TW" altLang="zh-HK" sz="1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84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不迷信、不崇拜偶像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心口如一、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遵守承諾      尊重天主的名字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作息有時、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1200" b="1" dirty="0">
                <a:solidFill>
                  <a:srgbClr val="FF0000"/>
                </a:solidFill>
              </a:rPr>
              <a:t>家庭日   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親子彼此尊重     孝敬父母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5. </a:t>
            </a:r>
            <a:r>
              <a:rPr lang="zh-HK" altLang="en-US" sz="1200" b="1" dirty="0">
                <a:solidFill>
                  <a:srgbClr val="FF0000"/>
                </a:solidFill>
              </a:rPr>
              <a:t>尊重生命、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愛惜</a:t>
            </a:r>
            <a:r>
              <a:rPr lang="zh-HK" altLang="en-US" sz="1200" b="1" dirty="0">
                <a:solidFill>
                  <a:srgbClr val="FF0000"/>
                </a:solidFill>
              </a:rPr>
              <a:t>生命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6. </a:t>
            </a:r>
            <a:r>
              <a:rPr lang="zh-HK" altLang="en-US" sz="1200" b="1" dirty="0">
                <a:solidFill>
                  <a:srgbClr val="FF0000"/>
                </a:solidFill>
              </a:rPr>
              <a:t>保持身心純潔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7. </a:t>
            </a:r>
            <a:r>
              <a:rPr lang="zh-HK" altLang="en-US" sz="1200" b="1" dirty="0">
                <a:solidFill>
                  <a:srgbClr val="FF0000"/>
                </a:solidFill>
              </a:rPr>
              <a:t>知足、取之有道</a:t>
            </a: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8. </a:t>
            </a:r>
            <a:r>
              <a:rPr lang="zh-HK" altLang="en-US" sz="1200" b="1" dirty="0">
                <a:solidFill>
                  <a:srgbClr val="FF0000"/>
                </a:solidFill>
              </a:rPr>
              <a:t>善用口舌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9. </a:t>
            </a:r>
            <a:r>
              <a:rPr lang="zh-TW" altLang="en-US" sz="1200" b="1" dirty="0">
                <a:solidFill>
                  <a:srgbClr val="FF0000"/>
                </a:solidFill>
              </a:rPr>
              <a:t>夫婦相愛</a:t>
            </a:r>
            <a:r>
              <a:rPr lang="zh-HK" altLang="en-US" sz="1200" b="1" dirty="0">
                <a:solidFill>
                  <a:srgbClr val="FF0000"/>
                </a:solidFill>
              </a:rPr>
              <a:t>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10.</a:t>
            </a:r>
            <a:r>
              <a:rPr lang="zh-HK" altLang="en-US" sz="1200" b="1" dirty="0">
                <a:solidFill>
                  <a:srgbClr val="FF0000"/>
                </a:solidFill>
              </a:rPr>
              <a:t>知足、善用世物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marL="915035" indent="-762635" algn="just">
              <a:lnSpc>
                <a:spcPts val="2200"/>
              </a:lnSpc>
            </a:pPr>
            <a:endParaRPr lang="zh-TW" altLang="zh-HK" sz="1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139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不迷信、不崇拜偶像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心口如一、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遵守承諾      尊重天主的名字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作息有時、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1200" b="1" dirty="0">
                <a:solidFill>
                  <a:srgbClr val="FF0000"/>
                </a:solidFill>
              </a:rPr>
              <a:t>家庭日   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親子彼此尊重     孝敬父母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5. </a:t>
            </a:r>
            <a:r>
              <a:rPr lang="zh-HK" altLang="en-US" sz="1200" b="1" dirty="0">
                <a:solidFill>
                  <a:srgbClr val="FF0000"/>
                </a:solidFill>
              </a:rPr>
              <a:t>尊重生命、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愛惜</a:t>
            </a:r>
            <a:r>
              <a:rPr lang="zh-HK" altLang="en-US" sz="1200" b="1" dirty="0">
                <a:solidFill>
                  <a:srgbClr val="FF0000"/>
                </a:solidFill>
              </a:rPr>
              <a:t>生命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6. </a:t>
            </a:r>
            <a:r>
              <a:rPr lang="zh-HK" altLang="en-US" sz="1200" b="1" dirty="0">
                <a:solidFill>
                  <a:srgbClr val="FF0000"/>
                </a:solidFill>
              </a:rPr>
              <a:t>保持身心純潔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7. </a:t>
            </a:r>
            <a:r>
              <a:rPr lang="zh-HK" altLang="en-US" sz="1200" b="1" dirty="0">
                <a:solidFill>
                  <a:srgbClr val="FF0000"/>
                </a:solidFill>
              </a:rPr>
              <a:t>知足、取之有道</a:t>
            </a: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8. </a:t>
            </a:r>
            <a:r>
              <a:rPr lang="zh-HK" altLang="en-US" sz="1200" b="1" dirty="0">
                <a:solidFill>
                  <a:srgbClr val="FF0000"/>
                </a:solidFill>
              </a:rPr>
              <a:t>善用口舌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9. </a:t>
            </a:r>
            <a:r>
              <a:rPr lang="zh-TW" altLang="en-US" sz="1200" b="1" dirty="0">
                <a:solidFill>
                  <a:srgbClr val="FF0000"/>
                </a:solidFill>
              </a:rPr>
              <a:t>夫婦相愛</a:t>
            </a:r>
            <a:r>
              <a:rPr lang="zh-HK" altLang="en-US" sz="1200" b="1" dirty="0">
                <a:solidFill>
                  <a:srgbClr val="FF0000"/>
                </a:solidFill>
              </a:rPr>
              <a:t>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10.</a:t>
            </a:r>
            <a:r>
              <a:rPr lang="zh-HK" altLang="en-US" sz="1200" b="1" dirty="0">
                <a:solidFill>
                  <a:srgbClr val="FF0000"/>
                </a:solidFill>
              </a:rPr>
              <a:t>知足、善用世物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marL="915035" indent="-762635" algn="just">
              <a:lnSpc>
                <a:spcPts val="2200"/>
              </a:lnSpc>
            </a:pPr>
            <a:endParaRPr lang="zh-TW" altLang="zh-HK" sz="1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09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不迷信、不崇拜偶像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心口如一、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遵守承諾      尊重天主的名字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作息有時、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1200" b="1" dirty="0">
                <a:solidFill>
                  <a:srgbClr val="FF0000"/>
                </a:solidFill>
              </a:rPr>
              <a:t>家庭日   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親子彼此尊重     孝敬父母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5. </a:t>
            </a:r>
            <a:r>
              <a:rPr lang="zh-HK" altLang="en-US" sz="1200" b="1" dirty="0">
                <a:solidFill>
                  <a:srgbClr val="FF0000"/>
                </a:solidFill>
              </a:rPr>
              <a:t>尊重生命、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愛惜</a:t>
            </a:r>
            <a:r>
              <a:rPr lang="zh-HK" altLang="en-US" sz="1200" b="1" dirty="0">
                <a:solidFill>
                  <a:srgbClr val="FF0000"/>
                </a:solidFill>
              </a:rPr>
              <a:t>生命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6. </a:t>
            </a:r>
            <a:r>
              <a:rPr lang="zh-HK" altLang="en-US" sz="1200" b="1" dirty="0">
                <a:solidFill>
                  <a:srgbClr val="FF0000"/>
                </a:solidFill>
              </a:rPr>
              <a:t>保持身心純潔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7. </a:t>
            </a:r>
            <a:r>
              <a:rPr lang="zh-HK" altLang="en-US" sz="1200" b="1" dirty="0">
                <a:solidFill>
                  <a:srgbClr val="FF0000"/>
                </a:solidFill>
              </a:rPr>
              <a:t>知足、取之有道</a:t>
            </a: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8. </a:t>
            </a:r>
            <a:r>
              <a:rPr lang="zh-HK" altLang="en-US" sz="1200" b="1" dirty="0">
                <a:solidFill>
                  <a:srgbClr val="FF0000"/>
                </a:solidFill>
              </a:rPr>
              <a:t>善用口舌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9. </a:t>
            </a:r>
            <a:r>
              <a:rPr lang="zh-TW" altLang="en-US" sz="1200" b="1" dirty="0">
                <a:solidFill>
                  <a:srgbClr val="FF0000"/>
                </a:solidFill>
              </a:rPr>
              <a:t>夫婦相愛</a:t>
            </a:r>
            <a:r>
              <a:rPr lang="zh-HK" altLang="en-US" sz="1200" b="1" dirty="0">
                <a:solidFill>
                  <a:srgbClr val="FF0000"/>
                </a:solidFill>
              </a:rPr>
              <a:t>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10.</a:t>
            </a:r>
            <a:r>
              <a:rPr lang="zh-HK" altLang="en-US" sz="1200" b="1" dirty="0">
                <a:solidFill>
                  <a:srgbClr val="FF0000"/>
                </a:solidFill>
              </a:rPr>
              <a:t>知足、善用世物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marL="915035" indent="-762635" algn="just">
              <a:lnSpc>
                <a:spcPts val="2200"/>
              </a:lnSpc>
            </a:pPr>
            <a:endParaRPr lang="zh-TW" altLang="zh-HK" sz="1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07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不迷信、不崇拜偶像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心口如一、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遵守承諾      尊重天主的名字</a:t>
            </a:r>
            <a:endParaRPr lang="en-US" altLang="zh-HK" sz="12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作息有時、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1200" b="1" dirty="0">
                <a:solidFill>
                  <a:srgbClr val="FF0000"/>
                </a:solidFill>
              </a:rPr>
              <a:t>家庭日   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1200" b="1" dirty="0">
                <a:solidFill>
                  <a:srgbClr val="FF0000"/>
                </a:solidFill>
              </a:rPr>
              <a:t>親子彼此尊重     孝敬父母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5. </a:t>
            </a:r>
            <a:r>
              <a:rPr lang="zh-HK" altLang="en-US" sz="1200" b="1" dirty="0">
                <a:solidFill>
                  <a:srgbClr val="FF0000"/>
                </a:solidFill>
              </a:rPr>
              <a:t>尊重生命、</a:t>
            </a:r>
            <a:r>
              <a:rPr lang="zh-HK" altLang="en-US" sz="1200" b="1" dirty="0">
                <a:solidFill>
                  <a:srgbClr val="FF0000"/>
                </a:solidFill>
                <a:sym typeface="Wingdings"/>
              </a:rPr>
              <a:t>愛惜</a:t>
            </a:r>
            <a:r>
              <a:rPr lang="zh-HK" altLang="en-US" sz="1200" b="1" dirty="0">
                <a:solidFill>
                  <a:srgbClr val="FF0000"/>
                </a:solidFill>
              </a:rPr>
              <a:t>生命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6. </a:t>
            </a:r>
            <a:r>
              <a:rPr lang="zh-HK" altLang="en-US" sz="1200" b="1" dirty="0">
                <a:solidFill>
                  <a:srgbClr val="FF0000"/>
                </a:solidFill>
              </a:rPr>
              <a:t>保持身心純潔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7. </a:t>
            </a:r>
            <a:r>
              <a:rPr lang="zh-HK" altLang="en-US" sz="1200" b="1" dirty="0">
                <a:solidFill>
                  <a:srgbClr val="FF0000"/>
                </a:solidFill>
              </a:rPr>
              <a:t>知足、取之有道</a:t>
            </a: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8. </a:t>
            </a:r>
            <a:r>
              <a:rPr lang="zh-HK" altLang="en-US" sz="1200" b="1" dirty="0">
                <a:solidFill>
                  <a:srgbClr val="FF0000"/>
                </a:solidFill>
              </a:rPr>
              <a:t>善用口舌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9. </a:t>
            </a:r>
            <a:r>
              <a:rPr lang="zh-TW" altLang="en-US" sz="1200" b="1" dirty="0">
                <a:solidFill>
                  <a:srgbClr val="FF0000"/>
                </a:solidFill>
              </a:rPr>
              <a:t>夫婦相愛</a:t>
            </a:r>
            <a:r>
              <a:rPr lang="zh-HK" altLang="en-US" sz="1200" b="1" dirty="0">
                <a:solidFill>
                  <a:srgbClr val="FF0000"/>
                </a:solidFill>
              </a:rPr>
              <a:t>、</a:t>
            </a:r>
            <a:r>
              <a:rPr lang="zh-TW" altLang="en-US" sz="1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solidFill>
                  <a:srgbClr val="FF0000"/>
                </a:solidFill>
              </a:rPr>
              <a:t>10.</a:t>
            </a:r>
            <a:r>
              <a:rPr lang="zh-HK" altLang="en-US" sz="1200" b="1" dirty="0">
                <a:solidFill>
                  <a:srgbClr val="FF0000"/>
                </a:solidFill>
              </a:rPr>
              <a:t>知足、善用世物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marL="915035" indent="-762635" algn="just">
              <a:lnSpc>
                <a:spcPts val="2200"/>
              </a:lnSpc>
            </a:pPr>
            <a:endParaRPr lang="zh-TW" altLang="zh-HK" sz="1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53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基督徒故事</a:t>
            </a:r>
            <a:endParaRPr lang="zh-HK" altLang="en-US" sz="12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68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亞郎和胡爾</a:t>
            </a: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1" dirty="0"/>
              <a:t>出埃及後第三個月初一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56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基督徒故事</a:t>
            </a:r>
            <a:endParaRPr lang="zh-HK" altLang="en-US" sz="12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3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「凡上主所吩咐的，我們全要作。」</a:t>
            </a:r>
            <a:r>
              <a:rPr lang="en-US" altLang="zh-TW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zh-HK" altLang="en-US" sz="1200" b="1" dirty="0"/>
              <a:t>出 </a:t>
            </a:r>
            <a:r>
              <a:rPr lang="en-US" altLang="zh-HK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 8)</a:t>
            </a:r>
            <a:endParaRPr lang="zh-HK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69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立约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18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「凡上主所吩咐的，我們必聽從奉行。」</a:t>
            </a:r>
            <a:r>
              <a:rPr lang="en-US" altLang="zh-TW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zh-HK" altLang="en-US" sz="1200" b="1" dirty="0"/>
              <a:t>出 </a:t>
            </a:r>
            <a:r>
              <a:rPr lang="en-US" altLang="zh-HK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24:7)</a:t>
            </a:r>
            <a:endParaRPr lang="zh-HK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03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Day 2</a:t>
            </a:r>
          </a:p>
          <a:p>
            <a:pPr marL="171450" indent="-171450">
              <a:buFontTx/>
              <a:buChar char="-"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梅瑟在山下立了一座祭壇</a:t>
            </a:r>
            <a:endParaRPr lang="en-US" altLang="zh-TW" b="0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zh-HK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按以色列十二支派立了十二根石柱</a:t>
            </a:r>
            <a:endParaRPr lang="en-US" altLang="zh-HK" b="0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派以色列子民的一些青年人去奉獻全燔祭，宰殺了牛犢作為獻給上主的和平祭。</a:t>
            </a:r>
            <a:endParaRPr lang="en-US" altLang="zh-TW" b="0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梅瑟取了一半血，盛在盆中，取了另一半血，灑在祭壇上。</a:t>
            </a:r>
            <a:endParaRPr lang="en-US" altLang="zh-TW" b="0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拿過約書來，念給百姓聽。</a:t>
            </a:r>
            <a:endParaRPr lang="en-US" altLang="zh-TW" b="0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百姓回答說：「凡上主所吩咐的話，我們必聽從奉行。」</a:t>
            </a:r>
            <a:endParaRPr lang="en-US" altLang="zh-TW" b="0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梅瑟遂拿血灑在百姓身上說：「看，這是盟約的血，是上主本着這一切話同你們訂立的約。」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11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上主向梅瑟說：「你上山到我台前，停留在那裏，我要將石版，即我為教訓百姓所寫的法律和誡命交給你。」梅瑟進入雲彩中，上了山；梅瑟在山上停留了四十天，四十夜。</a:t>
            </a:r>
            <a:r>
              <a:rPr lang="en-US" altLang="zh-TW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zh-HK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出</a:t>
            </a:r>
            <a:r>
              <a:rPr lang="en-US" altLang="zh-HK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24:12</a:t>
            </a:r>
            <a:r>
              <a:rPr lang="zh-HK" altLang="en-US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，</a:t>
            </a:r>
            <a:r>
              <a:rPr lang="en-US" altLang="zh-HK" b="0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 18)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9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05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54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26360" t="56747" r="19019" b="16027"/>
          <a:stretch/>
        </p:blipFill>
        <p:spPr>
          <a:xfrm>
            <a:off x="-51550" y="-124700"/>
            <a:ext cx="2496699" cy="11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l="-13721" t="17716" r="35669" b="58936"/>
          <a:stretch/>
        </p:blipFill>
        <p:spPr>
          <a:xfrm>
            <a:off x="4742052" y="5079234"/>
            <a:ext cx="4401948" cy="177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691750" y="3334067"/>
            <a:ext cx="3760500" cy="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2824350" y="3978067"/>
            <a:ext cx="3495300" cy="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3" hasCustomPrompt="1"/>
          </p:nvPr>
        </p:nvSpPr>
        <p:spPr>
          <a:xfrm>
            <a:off x="3716100" y="1917567"/>
            <a:ext cx="1711800" cy="1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 l="10994" t="22428" r="42022" b="52517"/>
          <a:stretch/>
        </p:blipFill>
        <p:spPr>
          <a:xfrm flipH="1">
            <a:off x="-51551" y="4965101"/>
            <a:ext cx="2282376" cy="2019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84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58239" y="633619"/>
            <a:ext cx="3288000" cy="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 l="27515" t="51709" r="27515" b="11559"/>
          <a:stretch/>
        </p:blipFill>
        <p:spPr>
          <a:xfrm>
            <a:off x="-63701" y="-120999"/>
            <a:ext cx="858374" cy="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l="27106" t="20508" r="6324" b="42567"/>
          <a:stretch/>
        </p:blipFill>
        <p:spPr>
          <a:xfrm>
            <a:off x="1" y="5751767"/>
            <a:ext cx="4456473" cy="12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4">
            <a:alphaModFix/>
          </a:blip>
          <a:srcRect l="25047" t="17956" r="33240" b="65115"/>
          <a:stretch/>
        </p:blipFill>
        <p:spPr>
          <a:xfrm rot="-5400000">
            <a:off x="6704134" y="1136867"/>
            <a:ext cx="3576732" cy="130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21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8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7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45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52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11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20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76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60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4C7682F-E304-4827-B4AD-A7F918F004D4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5BEA9EE-DF06-4F2C-B756-8002306C7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52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75556" y="512676"/>
            <a:ext cx="7992888" cy="5832648"/>
          </a:xfrm>
          <a:prstGeom prst="roundRect">
            <a:avLst>
              <a:gd name="adj" fmla="val 17348"/>
            </a:avLst>
          </a:prstGeom>
          <a:ln w="76200">
            <a:solidFill>
              <a:schemeClr val="accent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endParaRPr lang="zh-TW" altLang="zh-HK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 descr="Cartoon Moses free image download">
            <a:extLst>
              <a:ext uri="{FF2B5EF4-FFF2-40B4-BE49-F238E27FC236}">
                <a16:creationId xmlns:a16="http://schemas.microsoft.com/office/drawing/2014/main" id="{7D865FF2-A64D-46E2-B375-B0AEB48B53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5613975" y="2834934"/>
            <a:ext cx="2304255" cy="324036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DC4B67E-8A72-0280-D2AF-39491599724D}"/>
              </a:ext>
            </a:extLst>
          </p:cNvPr>
          <p:cNvSpPr/>
          <p:nvPr/>
        </p:nvSpPr>
        <p:spPr>
          <a:xfrm>
            <a:off x="899593" y="1340768"/>
            <a:ext cx="7344814" cy="1368152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HK" altLang="en-US" sz="9600" dirty="0"/>
              <a:t>計劃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9181ED2-77D4-5ABE-1A30-13CEF20EB793}"/>
              </a:ext>
            </a:extLst>
          </p:cNvPr>
          <p:cNvSpPr/>
          <p:nvPr/>
        </p:nvSpPr>
        <p:spPr>
          <a:xfrm>
            <a:off x="1547664" y="908720"/>
            <a:ext cx="2016224" cy="2160240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HK" altLang="en-US" sz="15000" dirty="0"/>
          </a:p>
        </p:txBody>
      </p:sp>
    </p:spTree>
    <p:extLst>
      <p:ext uri="{BB962C8B-B14F-4D97-AF65-F5344CB8AC3E}">
        <p14:creationId xmlns:p14="http://schemas.microsoft.com/office/powerpoint/2010/main" val="105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59B753-AB1A-F1C8-F7EF-CDE8E95C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55780" r="56714" b="8980"/>
          <a:stretch/>
        </p:blipFill>
        <p:spPr bwMode="auto">
          <a:xfrm>
            <a:off x="1043608" y="3397898"/>
            <a:ext cx="2304256" cy="3059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67E81B3-3CA1-7D02-F391-78371AAA3689}"/>
              </a:ext>
            </a:extLst>
          </p:cNvPr>
          <p:cNvSpPr txBox="1"/>
          <p:nvPr/>
        </p:nvSpPr>
        <p:spPr>
          <a:xfrm>
            <a:off x="647564" y="476672"/>
            <a:ext cx="3924436" cy="74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zh-HK" altLang="en-US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事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前準備 </a:t>
            </a:r>
            <a:r>
              <a:rPr lang="en-US" altLang="zh-HK" sz="7200" b="1" kern="100" dirty="0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HK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endParaRPr lang="zh-HK" altLang="en-US" sz="3200" dirty="0"/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72150536-859B-AB09-0799-E042971F2F70}"/>
              </a:ext>
            </a:extLst>
          </p:cNvPr>
          <p:cNvSpPr/>
          <p:nvPr/>
        </p:nvSpPr>
        <p:spPr>
          <a:xfrm rot="1264781">
            <a:off x="3337627" y="1767236"/>
            <a:ext cx="5167125" cy="2256789"/>
          </a:xfrm>
          <a:prstGeom prst="wedgeEllipseCallout">
            <a:avLst>
              <a:gd name="adj1" fmla="val 27029"/>
              <a:gd name="adj2" fmla="val -14746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5400" b="1" dirty="0"/>
              <a:t>出 </a:t>
            </a:r>
            <a:r>
              <a:rPr lang="en-US" altLang="zh-HK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19:10-15</a:t>
            </a:r>
            <a:endParaRPr lang="zh-HK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987824" y="2564904"/>
            <a:ext cx="648072" cy="3600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27225" r="24351" b="6297"/>
          <a:stretch/>
        </p:blipFill>
        <p:spPr bwMode="auto">
          <a:xfrm>
            <a:off x="1058821" y="1484784"/>
            <a:ext cx="6542586" cy="526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E0B1055C-53F2-A025-C8EF-9A876A22A674}"/>
              </a:ext>
            </a:extLst>
          </p:cNvPr>
          <p:cNvSpPr/>
          <p:nvPr/>
        </p:nvSpPr>
        <p:spPr>
          <a:xfrm>
            <a:off x="1411762" y="1755099"/>
            <a:ext cx="539552" cy="51682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18BA3F-D976-0E2F-4E19-C69396025D25}"/>
              </a:ext>
            </a:extLst>
          </p:cNvPr>
          <p:cNvSpPr txBox="1"/>
          <p:nvPr/>
        </p:nvSpPr>
        <p:spPr>
          <a:xfrm>
            <a:off x="395536" y="371844"/>
            <a:ext cx="8100394" cy="1569660"/>
          </a:xfrm>
          <a:custGeom>
            <a:avLst/>
            <a:gdLst>
              <a:gd name="connsiteX0" fmla="*/ 0 w 8100394"/>
              <a:gd name="connsiteY0" fmla="*/ 0 h 1569660"/>
              <a:gd name="connsiteX1" fmla="*/ 497596 w 8100394"/>
              <a:gd name="connsiteY1" fmla="*/ 0 h 1569660"/>
              <a:gd name="connsiteX2" fmla="*/ 914187 w 8100394"/>
              <a:gd name="connsiteY2" fmla="*/ 0 h 1569660"/>
              <a:gd name="connsiteX3" fmla="*/ 1492787 w 8100394"/>
              <a:gd name="connsiteY3" fmla="*/ 0 h 1569660"/>
              <a:gd name="connsiteX4" fmla="*/ 2071386 w 8100394"/>
              <a:gd name="connsiteY4" fmla="*/ 0 h 1569660"/>
              <a:gd name="connsiteX5" fmla="*/ 2487978 w 8100394"/>
              <a:gd name="connsiteY5" fmla="*/ 0 h 1569660"/>
              <a:gd name="connsiteX6" fmla="*/ 3147582 w 8100394"/>
              <a:gd name="connsiteY6" fmla="*/ 0 h 1569660"/>
              <a:gd name="connsiteX7" fmla="*/ 3564173 w 8100394"/>
              <a:gd name="connsiteY7" fmla="*/ 0 h 1569660"/>
              <a:gd name="connsiteX8" fmla="*/ 3899761 w 8100394"/>
              <a:gd name="connsiteY8" fmla="*/ 0 h 1569660"/>
              <a:gd name="connsiteX9" fmla="*/ 4478361 w 8100394"/>
              <a:gd name="connsiteY9" fmla="*/ 0 h 1569660"/>
              <a:gd name="connsiteX10" fmla="*/ 4894952 w 8100394"/>
              <a:gd name="connsiteY10" fmla="*/ 0 h 1569660"/>
              <a:gd name="connsiteX11" fmla="*/ 5635560 w 8100394"/>
              <a:gd name="connsiteY11" fmla="*/ 0 h 1569660"/>
              <a:gd name="connsiteX12" fmla="*/ 6133155 w 8100394"/>
              <a:gd name="connsiteY12" fmla="*/ 0 h 1569660"/>
              <a:gd name="connsiteX13" fmla="*/ 6549747 w 8100394"/>
              <a:gd name="connsiteY13" fmla="*/ 0 h 1569660"/>
              <a:gd name="connsiteX14" fmla="*/ 7209351 w 8100394"/>
              <a:gd name="connsiteY14" fmla="*/ 0 h 1569660"/>
              <a:gd name="connsiteX15" fmla="*/ 8100394 w 8100394"/>
              <a:gd name="connsiteY15" fmla="*/ 0 h 1569660"/>
              <a:gd name="connsiteX16" fmla="*/ 8100394 w 8100394"/>
              <a:gd name="connsiteY16" fmla="*/ 476130 h 1569660"/>
              <a:gd name="connsiteX17" fmla="*/ 8100394 w 8100394"/>
              <a:gd name="connsiteY17" fmla="*/ 1015047 h 1569660"/>
              <a:gd name="connsiteX18" fmla="*/ 8100394 w 8100394"/>
              <a:gd name="connsiteY18" fmla="*/ 1569660 h 1569660"/>
              <a:gd name="connsiteX19" fmla="*/ 7602798 w 8100394"/>
              <a:gd name="connsiteY19" fmla="*/ 1569660 h 1569660"/>
              <a:gd name="connsiteX20" fmla="*/ 7024199 w 8100394"/>
              <a:gd name="connsiteY20" fmla="*/ 1569660 h 1569660"/>
              <a:gd name="connsiteX21" fmla="*/ 6445599 w 8100394"/>
              <a:gd name="connsiteY21" fmla="*/ 1569660 h 1569660"/>
              <a:gd name="connsiteX22" fmla="*/ 5867000 w 8100394"/>
              <a:gd name="connsiteY22" fmla="*/ 1569660 h 1569660"/>
              <a:gd name="connsiteX23" fmla="*/ 5288400 w 8100394"/>
              <a:gd name="connsiteY23" fmla="*/ 1569660 h 1569660"/>
              <a:gd name="connsiteX24" fmla="*/ 4628797 w 8100394"/>
              <a:gd name="connsiteY24" fmla="*/ 1569660 h 1569660"/>
              <a:gd name="connsiteX25" fmla="*/ 4293209 w 8100394"/>
              <a:gd name="connsiteY25" fmla="*/ 1569660 h 1569660"/>
              <a:gd name="connsiteX26" fmla="*/ 3552601 w 8100394"/>
              <a:gd name="connsiteY26" fmla="*/ 1569660 h 1569660"/>
              <a:gd name="connsiteX27" fmla="*/ 3136010 w 8100394"/>
              <a:gd name="connsiteY27" fmla="*/ 1569660 h 1569660"/>
              <a:gd name="connsiteX28" fmla="*/ 2638414 w 8100394"/>
              <a:gd name="connsiteY28" fmla="*/ 1569660 h 1569660"/>
              <a:gd name="connsiteX29" fmla="*/ 1897807 w 8100394"/>
              <a:gd name="connsiteY29" fmla="*/ 1569660 h 1569660"/>
              <a:gd name="connsiteX30" fmla="*/ 1481215 w 8100394"/>
              <a:gd name="connsiteY30" fmla="*/ 1569660 h 1569660"/>
              <a:gd name="connsiteX31" fmla="*/ 821611 w 8100394"/>
              <a:gd name="connsiteY31" fmla="*/ 1569660 h 1569660"/>
              <a:gd name="connsiteX32" fmla="*/ 0 w 8100394"/>
              <a:gd name="connsiteY32" fmla="*/ 1569660 h 1569660"/>
              <a:gd name="connsiteX33" fmla="*/ 0 w 8100394"/>
              <a:gd name="connsiteY33" fmla="*/ 1046440 h 1569660"/>
              <a:gd name="connsiteX34" fmla="*/ 0 w 8100394"/>
              <a:gd name="connsiteY34" fmla="*/ 523220 h 1569660"/>
              <a:gd name="connsiteX35" fmla="*/ 0 w 8100394"/>
              <a:gd name="connsiteY3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00394" h="1569660" fill="none" extrusionOk="0">
                <a:moveTo>
                  <a:pt x="0" y="0"/>
                </a:moveTo>
                <a:cubicBezTo>
                  <a:pt x="139425" y="-20183"/>
                  <a:pt x="323618" y="1388"/>
                  <a:pt x="497596" y="0"/>
                </a:cubicBezTo>
                <a:cubicBezTo>
                  <a:pt x="671574" y="-1388"/>
                  <a:pt x="738048" y="5972"/>
                  <a:pt x="914187" y="0"/>
                </a:cubicBezTo>
                <a:cubicBezTo>
                  <a:pt x="1090326" y="-5972"/>
                  <a:pt x="1249309" y="40029"/>
                  <a:pt x="1492787" y="0"/>
                </a:cubicBezTo>
                <a:cubicBezTo>
                  <a:pt x="1736265" y="-40029"/>
                  <a:pt x="1908388" y="52507"/>
                  <a:pt x="2071386" y="0"/>
                </a:cubicBezTo>
                <a:cubicBezTo>
                  <a:pt x="2234384" y="-52507"/>
                  <a:pt x="2404609" y="27080"/>
                  <a:pt x="2487978" y="0"/>
                </a:cubicBezTo>
                <a:cubicBezTo>
                  <a:pt x="2571347" y="-27080"/>
                  <a:pt x="2956698" y="14812"/>
                  <a:pt x="3147582" y="0"/>
                </a:cubicBezTo>
                <a:cubicBezTo>
                  <a:pt x="3338466" y="-14812"/>
                  <a:pt x="3445866" y="6027"/>
                  <a:pt x="3564173" y="0"/>
                </a:cubicBezTo>
                <a:cubicBezTo>
                  <a:pt x="3682480" y="-6027"/>
                  <a:pt x="3805695" y="40268"/>
                  <a:pt x="3899761" y="0"/>
                </a:cubicBezTo>
                <a:cubicBezTo>
                  <a:pt x="3993827" y="-40268"/>
                  <a:pt x="4341647" y="53940"/>
                  <a:pt x="4478361" y="0"/>
                </a:cubicBezTo>
                <a:cubicBezTo>
                  <a:pt x="4615075" y="-53940"/>
                  <a:pt x="4804524" y="16864"/>
                  <a:pt x="4894952" y="0"/>
                </a:cubicBezTo>
                <a:cubicBezTo>
                  <a:pt x="4985380" y="-16864"/>
                  <a:pt x="5356361" y="48209"/>
                  <a:pt x="5635560" y="0"/>
                </a:cubicBezTo>
                <a:cubicBezTo>
                  <a:pt x="5914759" y="-48209"/>
                  <a:pt x="5901094" y="760"/>
                  <a:pt x="6133155" y="0"/>
                </a:cubicBezTo>
                <a:cubicBezTo>
                  <a:pt x="6365217" y="-760"/>
                  <a:pt x="6432846" y="38575"/>
                  <a:pt x="6549747" y="0"/>
                </a:cubicBezTo>
                <a:cubicBezTo>
                  <a:pt x="6666648" y="-38575"/>
                  <a:pt x="6959193" y="69082"/>
                  <a:pt x="7209351" y="0"/>
                </a:cubicBezTo>
                <a:cubicBezTo>
                  <a:pt x="7459509" y="-69082"/>
                  <a:pt x="7828699" y="17356"/>
                  <a:pt x="8100394" y="0"/>
                </a:cubicBezTo>
                <a:cubicBezTo>
                  <a:pt x="8123097" y="236090"/>
                  <a:pt x="8073224" y="369936"/>
                  <a:pt x="8100394" y="476130"/>
                </a:cubicBezTo>
                <a:cubicBezTo>
                  <a:pt x="8127564" y="582324"/>
                  <a:pt x="8045196" y="765833"/>
                  <a:pt x="8100394" y="1015047"/>
                </a:cubicBezTo>
                <a:cubicBezTo>
                  <a:pt x="8155592" y="1264261"/>
                  <a:pt x="8068373" y="1319214"/>
                  <a:pt x="8100394" y="1569660"/>
                </a:cubicBezTo>
                <a:cubicBezTo>
                  <a:pt x="7889908" y="1613437"/>
                  <a:pt x="7774992" y="1539342"/>
                  <a:pt x="7602798" y="1569660"/>
                </a:cubicBezTo>
                <a:cubicBezTo>
                  <a:pt x="7430604" y="1599978"/>
                  <a:pt x="7167309" y="1566499"/>
                  <a:pt x="7024199" y="1569660"/>
                </a:cubicBezTo>
                <a:cubicBezTo>
                  <a:pt x="6881089" y="1572821"/>
                  <a:pt x="6633251" y="1503034"/>
                  <a:pt x="6445599" y="1569660"/>
                </a:cubicBezTo>
                <a:cubicBezTo>
                  <a:pt x="6257947" y="1636286"/>
                  <a:pt x="6018254" y="1546352"/>
                  <a:pt x="5867000" y="1569660"/>
                </a:cubicBezTo>
                <a:cubicBezTo>
                  <a:pt x="5715746" y="1592968"/>
                  <a:pt x="5414700" y="1537583"/>
                  <a:pt x="5288400" y="1569660"/>
                </a:cubicBezTo>
                <a:cubicBezTo>
                  <a:pt x="5162100" y="1601737"/>
                  <a:pt x="4804888" y="1538357"/>
                  <a:pt x="4628797" y="1569660"/>
                </a:cubicBezTo>
                <a:cubicBezTo>
                  <a:pt x="4452706" y="1600963"/>
                  <a:pt x="4456414" y="1535260"/>
                  <a:pt x="4293209" y="1569660"/>
                </a:cubicBezTo>
                <a:cubicBezTo>
                  <a:pt x="4130004" y="1604060"/>
                  <a:pt x="3896442" y="1533501"/>
                  <a:pt x="3552601" y="1569660"/>
                </a:cubicBezTo>
                <a:cubicBezTo>
                  <a:pt x="3208760" y="1605819"/>
                  <a:pt x="3309202" y="1562193"/>
                  <a:pt x="3136010" y="1569660"/>
                </a:cubicBezTo>
                <a:cubicBezTo>
                  <a:pt x="2962818" y="1577127"/>
                  <a:pt x="2761476" y="1516915"/>
                  <a:pt x="2638414" y="1569660"/>
                </a:cubicBezTo>
                <a:cubicBezTo>
                  <a:pt x="2515352" y="1622405"/>
                  <a:pt x="2224761" y="1535088"/>
                  <a:pt x="1897807" y="1569660"/>
                </a:cubicBezTo>
                <a:cubicBezTo>
                  <a:pt x="1570853" y="1604232"/>
                  <a:pt x="1663301" y="1549810"/>
                  <a:pt x="1481215" y="1569660"/>
                </a:cubicBezTo>
                <a:cubicBezTo>
                  <a:pt x="1299129" y="1589510"/>
                  <a:pt x="1147919" y="1543350"/>
                  <a:pt x="821611" y="1569660"/>
                </a:cubicBezTo>
                <a:cubicBezTo>
                  <a:pt x="495303" y="1595970"/>
                  <a:pt x="170669" y="1566193"/>
                  <a:pt x="0" y="1569660"/>
                </a:cubicBezTo>
                <a:cubicBezTo>
                  <a:pt x="-27153" y="1442776"/>
                  <a:pt x="40008" y="1305790"/>
                  <a:pt x="0" y="1046440"/>
                </a:cubicBezTo>
                <a:cubicBezTo>
                  <a:pt x="-40008" y="787090"/>
                  <a:pt x="56834" y="729480"/>
                  <a:pt x="0" y="523220"/>
                </a:cubicBezTo>
                <a:cubicBezTo>
                  <a:pt x="-56834" y="316960"/>
                  <a:pt x="48264" y="172876"/>
                  <a:pt x="0" y="0"/>
                </a:cubicBezTo>
                <a:close/>
              </a:path>
              <a:path w="8100394" h="1569660" stroke="0" extrusionOk="0">
                <a:moveTo>
                  <a:pt x="0" y="0"/>
                </a:moveTo>
                <a:cubicBezTo>
                  <a:pt x="226906" y="-8762"/>
                  <a:pt x="489089" y="57925"/>
                  <a:pt x="659604" y="0"/>
                </a:cubicBezTo>
                <a:cubicBezTo>
                  <a:pt x="830119" y="-57925"/>
                  <a:pt x="1097173" y="62451"/>
                  <a:pt x="1238203" y="0"/>
                </a:cubicBezTo>
                <a:cubicBezTo>
                  <a:pt x="1379233" y="-62451"/>
                  <a:pt x="1668542" y="10936"/>
                  <a:pt x="1816803" y="0"/>
                </a:cubicBezTo>
                <a:cubicBezTo>
                  <a:pt x="1965064" y="-10936"/>
                  <a:pt x="2041422" y="23554"/>
                  <a:pt x="2233394" y="0"/>
                </a:cubicBezTo>
                <a:cubicBezTo>
                  <a:pt x="2425366" y="-23554"/>
                  <a:pt x="2716859" y="60683"/>
                  <a:pt x="2974002" y="0"/>
                </a:cubicBezTo>
                <a:cubicBezTo>
                  <a:pt x="3231145" y="-60683"/>
                  <a:pt x="3193732" y="24269"/>
                  <a:pt x="3309590" y="0"/>
                </a:cubicBezTo>
                <a:cubicBezTo>
                  <a:pt x="3425448" y="-24269"/>
                  <a:pt x="3728135" y="63450"/>
                  <a:pt x="3969193" y="0"/>
                </a:cubicBezTo>
                <a:cubicBezTo>
                  <a:pt x="4210251" y="-63450"/>
                  <a:pt x="4165335" y="37061"/>
                  <a:pt x="4304781" y="0"/>
                </a:cubicBezTo>
                <a:cubicBezTo>
                  <a:pt x="4444227" y="-37061"/>
                  <a:pt x="4562441" y="20160"/>
                  <a:pt x="4721373" y="0"/>
                </a:cubicBezTo>
                <a:cubicBezTo>
                  <a:pt x="4880305" y="-20160"/>
                  <a:pt x="5110038" y="16578"/>
                  <a:pt x="5461980" y="0"/>
                </a:cubicBezTo>
                <a:cubicBezTo>
                  <a:pt x="5813922" y="-16578"/>
                  <a:pt x="5754618" y="42034"/>
                  <a:pt x="5878572" y="0"/>
                </a:cubicBezTo>
                <a:cubicBezTo>
                  <a:pt x="6002526" y="-42034"/>
                  <a:pt x="6205647" y="49510"/>
                  <a:pt x="6376167" y="0"/>
                </a:cubicBezTo>
                <a:cubicBezTo>
                  <a:pt x="6546688" y="-49510"/>
                  <a:pt x="6718177" y="7461"/>
                  <a:pt x="6873763" y="0"/>
                </a:cubicBezTo>
                <a:cubicBezTo>
                  <a:pt x="7029349" y="-7461"/>
                  <a:pt x="7196036" y="28970"/>
                  <a:pt x="7452362" y="0"/>
                </a:cubicBezTo>
                <a:cubicBezTo>
                  <a:pt x="7708688" y="-28970"/>
                  <a:pt x="7811834" y="16713"/>
                  <a:pt x="8100394" y="0"/>
                </a:cubicBezTo>
                <a:cubicBezTo>
                  <a:pt x="8143221" y="236264"/>
                  <a:pt x="8078392" y="280372"/>
                  <a:pt x="8100394" y="491827"/>
                </a:cubicBezTo>
                <a:cubicBezTo>
                  <a:pt x="8122396" y="703282"/>
                  <a:pt x="8077334" y="778323"/>
                  <a:pt x="8100394" y="967957"/>
                </a:cubicBezTo>
                <a:cubicBezTo>
                  <a:pt x="8123454" y="1157591"/>
                  <a:pt x="8078940" y="1440279"/>
                  <a:pt x="8100394" y="1569660"/>
                </a:cubicBezTo>
                <a:cubicBezTo>
                  <a:pt x="8012582" y="1571091"/>
                  <a:pt x="7844748" y="1561214"/>
                  <a:pt x="7764806" y="1569660"/>
                </a:cubicBezTo>
                <a:cubicBezTo>
                  <a:pt x="7684864" y="1578106"/>
                  <a:pt x="7455770" y="1531393"/>
                  <a:pt x="7348215" y="1569660"/>
                </a:cubicBezTo>
                <a:cubicBezTo>
                  <a:pt x="7240660" y="1607927"/>
                  <a:pt x="7062539" y="1517865"/>
                  <a:pt x="6850619" y="1569660"/>
                </a:cubicBezTo>
                <a:cubicBezTo>
                  <a:pt x="6638699" y="1621455"/>
                  <a:pt x="6524435" y="1554850"/>
                  <a:pt x="6272019" y="1569660"/>
                </a:cubicBezTo>
                <a:cubicBezTo>
                  <a:pt x="6019603" y="1584470"/>
                  <a:pt x="5975688" y="1569420"/>
                  <a:pt x="5774424" y="1569660"/>
                </a:cubicBezTo>
                <a:cubicBezTo>
                  <a:pt x="5573161" y="1569900"/>
                  <a:pt x="5264671" y="1545452"/>
                  <a:pt x="5114820" y="1569660"/>
                </a:cubicBezTo>
                <a:cubicBezTo>
                  <a:pt x="4964969" y="1593868"/>
                  <a:pt x="4666800" y="1517500"/>
                  <a:pt x="4536221" y="1569660"/>
                </a:cubicBezTo>
                <a:cubicBezTo>
                  <a:pt x="4405642" y="1621820"/>
                  <a:pt x="4031145" y="1515840"/>
                  <a:pt x="3795613" y="1569660"/>
                </a:cubicBezTo>
                <a:cubicBezTo>
                  <a:pt x="3560081" y="1623480"/>
                  <a:pt x="3450862" y="1502938"/>
                  <a:pt x="3217014" y="1569660"/>
                </a:cubicBezTo>
                <a:cubicBezTo>
                  <a:pt x="2983166" y="1636382"/>
                  <a:pt x="3026801" y="1544594"/>
                  <a:pt x="2881426" y="1569660"/>
                </a:cubicBezTo>
                <a:cubicBezTo>
                  <a:pt x="2736051" y="1594726"/>
                  <a:pt x="2443016" y="1525092"/>
                  <a:pt x="2302826" y="1569660"/>
                </a:cubicBezTo>
                <a:cubicBezTo>
                  <a:pt x="2162636" y="1614228"/>
                  <a:pt x="1789490" y="1565391"/>
                  <a:pt x="1562219" y="1569660"/>
                </a:cubicBezTo>
                <a:cubicBezTo>
                  <a:pt x="1334948" y="1573929"/>
                  <a:pt x="1277561" y="1522654"/>
                  <a:pt x="1064623" y="1569660"/>
                </a:cubicBezTo>
                <a:cubicBezTo>
                  <a:pt x="851685" y="1616666"/>
                  <a:pt x="394825" y="1558223"/>
                  <a:pt x="0" y="1569660"/>
                </a:cubicBezTo>
                <a:cubicBezTo>
                  <a:pt x="-48950" y="1385167"/>
                  <a:pt x="8143" y="1208261"/>
                  <a:pt x="0" y="1077833"/>
                </a:cubicBezTo>
                <a:cubicBezTo>
                  <a:pt x="-8143" y="947405"/>
                  <a:pt x="38345" y="752691"/>
                  <a:pt x="0" y="538917"/>
                </a:cubicBezTo>
                <a:cubicBezTo>
                  <a:pt x="-38345" y="325143"/>
                  <a:pt x="1741" y="25756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6324110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zh-TW" altLang="en-US" sz="3200" b="1" dirty="0">
                <a:latin typeface="+mj-ea"/>
                <a:ea typeface="+mj-ea"/>
                <a:cs typeface="Times New Roman" pitchFamily="18" charset="0"/>
                <a:sym typeface="Wingdings" panose="05000000000000000000" pitchFamily="2" charset="2"/>
              </a:rPr>
              <a:t>      </a:t>
            </a:r>
            <a:endParaRPr lang="en-US" altLang="zh-TW" sz="3200" b="1" dirty="0">
              <a:latin typeface="+mj-ea"/>
              <a:ea typeface="+mj-ea"/>
              <a:cs typeface="Times New Roman" pitchFamily="18" charset="0"/>
              <a:sym typeface="Wingdings" panose="05000000000000000000" pitchFamily="2" charset="2"/>
            </a:endParaRPr>
          </a:p>
          <a:p>
            <a:pPr marL="271463" indent="-271463" algn="just"/>
            <a:r>
              <a:rPr lang="zh-TW" altLang="en-US" sz="3200" b="1" dirty="0">
                <a:latin typeface="+mj-ea"/>
                <a:ea typeface="+mj-ea"/>
                <a:cs typeface="Times New Roman" pitchFamily="18" charset="0"/>
                <a:sym typeface="Wingdings" panose="05000000000000000000" pitchFamily="2" charset="2"/>
              </a:rPr>
              <a:t>           </a:t>
            </a:r>
            <a:r>
              <a:rPr lang="zh-TW" altLang="en-US" sz="3200" b="1" dirty="0">
                <a:latin typeface="+mj-ea"/>
                <a:ea typeface="+mj-ea"/>
                <a:cs typeface="Times New Roman" pitchFamily="18" charset="0"/>
              </a:rPr>
              <a:t>為</a:t>
            </a:r>
            <a:r>
              <a:rPr lang="zh-TW" altLang="en-US" sz="3200" b="1" dirty="0">
                <a:latin typeface="+mj-ea"/>
                <a:ea typeface="+mj-ea"/>
              </a:rPr>
              <a:t>甚麼以色列民不要上山呢</a:t>
            </a:r>
            <a:r>
              <a:rPr lang="en-US" altLang="zh-TW" sz="3200" b="1" dirty="0">
                <a:latin typeface="+mj-ea"/>
                <a:ea typeface="+mj-ea"/>
              </a:rPr>
              <a:t>﹖</a:t>
            </a:r>
          </a:p>
          <a:p>
            <a:pPr marL="271463" indent="-271463" algn="just"/>
            <a:endParaRPr lang="en-US" altLang="zh-HK" sz="3200" b="1" dirty="0">
              <a:latin typeface="華康娃娃體" pitchFamily="81" charset="-120"/>
              <a:ea typeface="華康娃娃體" pitchFamily="81" charset="-120"/>
              <a:cs typeface="Times New Roman" pitchFamily="18" charset="0"/>
            </a:endParaRP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B2CDB9FD-98FA-F91C-5C77-9F562E90C19F}"/>
              </a:ext>
            </a:extLst>
          </p:cNvPr>
          <p:cNvSpPr/>
          <p:nvPr/>
        </p:nvSpPr>
        <p:spPr>
          <a:xfrm>
            <a:off x="1396752" y="3054444"/>
            <a:ext cx="4024334" cy="968924"/>
          </a:xfrm>
          <a:prstGeom prst="wedgeRoundRectCallout">
            <a:avLst>
              <a:gd name="adj1" fmla="val 48650"/>
              <a:gd name="adj2" fmla="val 392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0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B0E64E2E-9A08-6B8C-F798-F6A1C3088F66}"/>
              </a:ext>
            </a:extLst>
          </p:cNvPr>
          <p:cNvSpPr txBox="1"/>
          <p:nvPr/>
        </p:nvSpPr>
        <p:spPr>
          <a:xfrm>
            <a:off x="375287" y="260648"/>
            <a:ext cx="8393425" cy="1765163"/>
          </a:xfrm>
          <a:custGeom>
            <a:avLst/>
            <a:gdLst>
              <a:gd name="connsiteX0" fmla="*/ 0 w 8393425"/>
              <a:gd name="connsiteY0" fmla="*/ 0 h 1765163"/>
              <a:gd name="connsiteX1" fmla="*/ 515596 w 8393425"/>
              <a:gd name="connsiteY1" fmla="*/ 0 h 1765163"/>
              <a:gd name="connsiteX2" fmla="*/ 947258 w 8393425"/>
              <a:gd name="connsiteY2" fmla="*/ 0 h 1765163"/>
              <a:gd name="connsiteX3" fmla="*/ 1546788 w 8393425"/>
              <a:gd name="connsiteY3" fmla="*/ 0 h 1765163"/>
              <a:gd name="connsiteX4" fmla="*/ 2146319 w 8393425"/>
              <a:gd name="connsiteY4" fmla="*/ 0 h 1765163"/>
              <a:gd name="connsiteX5" fmla="*/ 2577981 w 8393425"/>
              <a:gd name="connsiteY5" fmla="*/ 0 h 1765163"/>
              <a:gd name="connsiteX6" fmla="*/ 3261445 w 8393425"/>
              <a:gd name="connsiteY6" fmla="*/ 0 h 1765163"/>
              <a:gd name="connsiteX7" fmla="*/ 3693107 w 8393425"/>
              <a:gd name="connsiteY7" fmla="*/ 0 h 1765163"/>
              <a:gd name="connsiteX8" fmla="*/ 4040835 w 8393425"/>
              <a:gd name="connsiteY8" fmla="*/ 0 h 1765163"/>
              <a:gd name="connsiteX9" fmla="*/ 4640365 w 8393425"/>
              <a:gd name="connsiteY9" fmla="*/ 0 h 1765163"/>
              <a:gd name="connsiteX10" fmla="*/ 5072027 w 8393425"/>
              <a:gd name="connsiteY10" fmla="*/ 0 h 1765163"/>
              <a:gd name="connsiteX11" fmla="*/ 5839426 w 8393425"/>
              <a:gd name="connsiteY11" fmla="*/ 0 h 1765163"/>
              <a:gd name="connsiteX12" fmla="*/ 6355022 w 8393425"/>
              <a:gd name="connsiteY12" fmla="*/ 0 h 1765163"/>
              <a:gd name="connsiteX13" fmla="*/ 6786684 w 8393425"/>
              <a:gd name="connsiteY13" fmla="*/ 0 h 1765163"/>
              <a:gd name="connsiteX14" fmla="*/ 7470148 w 8393425"/>
              <a:gd name="connsiteY14" fmla="*/ 0 h 1765163"/>
              <a:gd name="connsiteX15" fmla="*/ 8393425 w 8393425"/>
              <a:gd name="connsiteY15" fmla="*/ 0 h 1765163"/>
              <a:gd name="connsiteX16" fmla="*/ 8393425 w 8393425"/>
              <a:gd name="connsiteY16" fmla="*/ 535433 h 1765163"/>
              <a:gd name="connsiteX17" fmla="*/ 8393425 w 8393425"/>
              <a:gd name="connsiteY17" fmla="*/ 1141472 h 1765163"/>
              <a:gd name="connsiteX18" fmla="*/ 8393425 w 8393425"/>
              <a:gd name="connsiteY18" fmla="*/ 1765163 h 1765163"/>
              <a:gd name="connsiteX19" fmla="*/ 7877829 w 8393425"/>
              <a:gd name="connsiteY19" fmla="*/ 1765163 h 1765163"/>
              <a:gd name="connsiteX20" fmla="*/ 7278299 w 8393425"/>
              <a:gd name="connsiteY20" fmla="*/ 1765163 h 1765163"/>
              <a:gd name="connsiteX21" fmla="*/ 6678768 w 8393425"/>
              <a:gd name="connsiteY21" fmla="*/ 1765163 h 1765163"/>
              <a:gd name="connsiteX22" fmla="*/ 6079238 w 8393425"/>
              <a:gd name="connsiteY22" fmla="*/ 1765163 h 1765163"/>
              <a:gd name="connsiteX23" fmla="*/ 5479707 w 8393425"/>
              <a:gd name="connsiteY23" fmla="*/ 1765163 h 1765163"/>
              <a:gd name="connsiteX24" fmla="*/ 4796243 w 8393425"/>
              <a:gd name="connsiteY24" fmla="*/ 1765163 h 1765163"/>
              <a:gd name="connsiteX25" fmla="*/ 4448515 w 8393425"/>
              <a:gd name="connsiteY25" fmla="*/ 1765163 h 1765163"/>
              <a:gd name="connsiteX26" fmla="*/ 3681116 w 8393425"/>
              <a:gd name="connsiteY26" fmla="*/ 1765163 h 1765163"/>
              <a:gd name="connsiteX27" fmla="*/ 3249455 w 8393425"/>
              <a:gd name="connsiteY27" fmla="*/ 1765163 h 1765163"/>
              <a:gd name="connsiteX28" fmla="*/ 2733858 w 8393425"/>
              <a:gd name="connsiteY28" fmla="*/ 1765163 h 1765163"/>
              <a:gd name="connsiteX29" fmla="*/ 1966460 w 8393425"/>
              <a:gd name="connsiteY29" fmla="*/ 1765163 h 1765163"/>
              <a:gd name="connsiteX30" fmla="*/ 1534798 w 8393425"/>
              <a:gd name="connsiteY30" fmla="*/ 1765163 h 1765163"/>
              <a:gd name="connsiteX31" fmla="*/ 851333 w 8393425"/>
              <a:gd name="connsiteY31" fmla="*/ 1765163 h 1765163"/>
              <a:gd name="connsiteX32" fmla="*/ 0 w 8393425"/>
              <a:gd name="connsiteY32" fmla="*/ 1765163 h 1765163"/>
              <a:gd name="connsiteX33" fmla="*/ 0 w 8393425"/>
              <a:gd name="connsiteY33" fmla="*/ 1176775 h 1765163"/>
              <a:gd name="connsiteX34" fmla="*/ 0 w 8393425"/>
              <a:gd name="connsiteY34" fmla="*/ 588388 h 1765163"/>
              <a:gd name="connsiteX35" fmla="*/ 0 w 8393425"/>
              <a:gd name="connsiteY35" fmla="*/ 0 h 17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93425" h="1765163" fill="none" extrusionOk="0">
                <a:moveTo>
                  <a:pt x="0" y="0"/>
                </a:moveTo>
                <a:cubicBezTo>
                  <a:pt x="186901" y="-41263"/>
                  <a:pt x="320818" y="59573"/>
                  <a:pt x="515596" y="0"/>
                </a:cubicBezTo>
                <a:cubicBezTo>
                  <a:pt x="710374" y="-59573"/>
                  <a:pt x="780895" y="17197"/>
                  <a:pt x="947258" y="0"/>
                </a:cubicBezTo>
                <a:cubicBezTo>
                  <a:pt x="1113621" y="-17197"/>
                  <a:pt x="1346849" y="64370"/>
                  <a:pt x="1546788" y="0"/>
                </a:cubicBezTo>
                <a:cubicBezTo>
                  <a:pt x="1746727" y="-64370"/>
                  <a:pt x="2018407" y="63042"/>
                  <a:pt x="2146319" y="0"/>
                </a:cubicBezTo>
                <a:cubicBezTo>
                  <a:pt x="2274231" y="-63042"/>
                  <a:pt x="2410810" y="27373"/>
                  <a:pt x="2577981" y="0"/>
                </a:cubicBezTo>
                <a:cubicBezTo>
                  <a:pt x="2745152" y="-27373"/>
                  <a:pt x="3113296" y="6841"/>
                  <a:pt x="3261445" y="0"/>
                </a:cubicBezTo>
                <a:cubicBezTo>
                  <a:pt x="3409594" y="-6841"/>
                  <a:pt x="3539621" y="37389"/>
                  <a:pt x="3693107" y="0"/>
                </a:cubicBezTo>
                <a:cubicBezTo>
                  <a:pt x="3846593" y="-37389"/>
                  <a:pt x="3969026" y="14369"/>
                  <a:pt x="4040835" y="0"/>
                </a:cubicBezTo>
                <a:cubicBezTo>
                  <a:pt x="4112644" y="-14369"/>
                  <a:pt x="4471175" y="49657"/>
                  <a:pt x="4640365" y="0"/>
                </a:cubicBezTo>
                <a:cubicBezTo>
                  <a:pt x="4809555" y="-49657"/>
                  <a:pt x="4871861" y="31026"/>
                  <a:pt x="5072027" y="0"/>
                </a:cubicBezTo>
                <a:cubicBezTo>
                  <a:pt x="5272193" y="-31026"/>
                  <a:pt x="5523140" y="25964"/>
                  <a:pt x="5839426" y="0"/>
                </a:cubicBezTo>
                <a:cubicBezTo>
                  <a:pt x="6155712" y="-25964"/>
                  <a:pt x="6248797" y="16187"/>
                  <a:pt x="6355022" y="0"/>
                </a:cubicBezTo>
                <a:cubicBezTo>
                  <a:pt x="6461247" y="-16187"/>
                  <a:pt x="6636778" y="16787"/>
                  <a:pt x="6786684" y="0"/>
                </a:cubicBezTo>
                <a:cubicBezTo>
                  <a:pt x="6936590" y="-16787"/>
                  <a:pt x="7226278" y="67182"/>
                  <a:pt x="7470148" y="0"/>
                </a:cubicBezTo>
                <a:cubicBezTo>
                  <a:pt x="7714018" y="-67182"/>
                  <a:pt x="8129085" y="33520"/>
                  <a:pt x="8393425" y="0"/>
                </a:cubicBezTo>
                <a:cubicBezTo>
                  <a:pt x="8445323" y="168084"/>
                  <a:pt x="8372805" y="364450"/>
                  <a:pt x="8393425" y="535433"/>
                </a:cubicBezTo>
                <a:cubicBezTo>
                  <a:pt x="8414045" y="706416"/>
                  <a:pt x="8391368" y="986261"/>
                  <a:pt x="8393425" y="1141472"/>
                </a:cubicBezTo>
                <a:cubicBezTo>
                  <a:pt x="8395482" y="1296683"/>
                  <a:pt x="8385076" y="1610196"/>
                  <a:pt x="8393425" y="1765163"/>
                </a:cubicBezTo>
                <a:cubicBezTo>
                  <a:pt x="8254290" y="1821600"/>
                  <a:pt x="7991798" y="1720051"/>
                  <a:pt x="7877829" y="1765163"/>
                </a:cubicBezTo>
                <a:cubicBezTo>
                  <a:pt x="7763860" y="1810275"/>
                  <a:pt x="7570695" y="1755043"/>
                  <a:pt x="7278299" y="1765163"/>
                </a:cubicBezTo>
                <a:cubicBezTo>
                  <a:pt x="6985903" y="1775283"/>
                  <a:pt x="6883374" y="1759737"/>
                  <a:pt x="6678768" y="1765163"/>
                </a:cubicBezTo>
                <a:cubicBezTo>
                  <a:pt x="6474162" y="1770589"/>
                  <a:pt x="6359744" y="1694788"/>
                  <a:pt x="6079238" y="1765163"/>
                </a:cubicBezTo>
                <a:cubicBezTo>
                  <a:pt x="5798732" y="1835538"/>
                  <a:pt x="5737460" y="1755844"/>
                  <a:pt x="5479707" y="1765163"/>
                </a:cubicBezTo>
                <a:cubicBezTo>
                  <a:pt x="5221954" y="1774482"/>
                  <a:pt x="4939161" y="1751255"/>
                  <a:pt x="4796243" y="1765163"/>
                </a:cubicBezTo>
                <a:cubicBezTo>
                  <a:pt x="4653325" y="1779071"/>
                  <a:pt x="4541770" y="1761563"/>
                  <a:pt x="4448515" y="1765163"/>
                </a:cubicBezTo>
                <a:cubicBezTo>
                  <a:pt x="4355260" y="1768763"/>
                  <a:pt x="3939630" y="1692018"/>
                  <a:pt x="3681116" y="1765163"/>
                </a:cubicBezTo>
                <a:cubicBezTo>
                  <a:pt x="3422602" y="1838308"/>
                  <a:pt x="3369402" y="1716839"/>
                  <a:pt x="3249455" y="1765163"/>
                </a:cubicBezTo>
                <a:cubicBezTo>
                  <a:pt x="3129508" y="1813487"/>
                  <a:pt x="2862759" y="1763631"/>
                  <a:pt x="2733858" y="1765163"/>
                </a:cubicBezTo>
                <a:cubicBezTo>
                  <a:pt x="2604957" y="1766695"/>
                  <a:pt x="2299814" y="1761968"/>
                  <a:pt x="1966460" y="1765163"/>
                </a:cubicBezTo>
                <a:cubicBezTo>
                  <a:pt x="1633106" y="1768358"/>
                  <a:pt x="1636628" y="1750034"/>
                  <a:pt x="1534798" y="1765163"/>
                </a:cubicBezTo>
                <a:cubicBezTo>
                  <a:pt x="1432968" y="1780292"/>
                  <a:pt x="1114511" y="1726898"/>
                  <a:pt x="851333" y="1765163"/>
                </a:cubicBezTo>
                <a:cubicBezTo>
                  <a:pt x="588155" y="1803428"/>
                  <a:pt x="221262" y="1750276"/>
                  <a:pt x="0" y="1765163"/>
                </a:cubicBezTo>
                <a:cubicBezTo>
                  <a:pt x="-17659" y="1541844"/>
                  <a:pt x="33535" y="1297999"/>
                  <a:pt x="0" y="1176775"/>
                </a:cubicBezTo>
                <a:cubicBezTo>
                  <a:pt x="-33535" y="1055551"/>
                  <a:pt x="69033" y="719154"/>
                  <a:pt x="0" y="588388"/>
                </a:cubicBezTo>
                <a:cubicBezTo>
                  <a:pt x="-69033" y="457622"/>
                  <a:pt x="35069" y="173128"/>
                  <a:pt x="0" y="0"/>
                </a:cubicBezTo>
                <a:close/>
              </a:path>
              <a:path w="8393425" h="1765163" stroke="0" extrusionOk="0">
                <a:moveTo>
                  <a:pt x="0" y="0"/>
                </a:moveTo>
                <a:cubicBezTo>
                  <a:pt x="183620" y="-8087"/>
                  <a:pt x="392416" y="6793"/>
                  <a:pt x="683465" y="0"/>
                </a:cubicBezTo>
                <a:cubicBezTo>
                  <a:pt x="974514" y="-6793"/>
                  <a:pt x="1036601" y="4851"/>
                  <a:pt x="1282995" y="0"/>
                </a:cubicBezTo>
                <a:cubicBezTo>
                  <a:pt x="1529389" y="-4851"/>
                  <a:pt x="1717520" y="14356"/>
                  <a:pt x="1882525" y="0"/>
                </a:cubicBezTo>
                <a:cubicBezTo>
                  <a:pt x="2047530" y="-14356"/>
                  <a:pt x="2222033" y="1704"/>
                  <a:pt x="2314187" y="0"/>
                </a:cubicBezTo>
                <a:cubicBezTo>
                  <a:pt x="2406341" y="-1704"/>
                  <a:pt x="2876094" y="32505"/>
                  <a:pt x="3081586" y="0"/>
                </a:cubicBezTo>
                <a:cubicBezTo>
                  <a:pt x="3287078" y="-32505"/>
                  <a:pt x="3346546" y="28493"/>
                  <a:pt x="3429314" y="0"/>
                </a:cubicBezTo>
                <a:cubicBezTo>
                  <a:pt x="3512082" y="-28493"/>
                  <a:pt x="3892154" y="59733"/>
                  <a:pt x="4112778" y="0"/>
                </a:cubicBezTo>
                <a:cubicBezTo>
                  <a:pt x="4333402" y="-59733"/>
                  <a:pt x="4319654" y="35687"/>
                  <a:pt x="4460506" y="0"/>
                </a:cubicBezTo>
                <a:cubicBezTo>
                  <a:pt x="4601358" y="-35687"/>
                  <a:pt x="4778876" y="22257"/>
                  <a:pt x="4892168" y="0"/>
                </a:cubicBezTo>
                <a:cubicBezTo>
                  <a:pt x="5005460" y="-22257"/>
                  <a:pt x="5478815" y="65186"/>
                  <a:pt x="5659567" y="0"/>
                </a:cubicBezTo>
                <a:cubicBezTo>
                  <a:pt x="5840319" y="-65186"/>
                  <a:pt x="5949496" y="5120"/>
                  <a:pt x="6091228" y="0"/>
                </a:cubicBezTo>
                <a:cubicBezTo>
                  <a:pt x="6232960" y="-5120"/>
                  <a:pt x="6482753" y="44839"/>
                  <a:pt x="6606825" y="0"/>
                </a:cubicBezTo>
                <a:cubicBezTo>
                  <a:pt x="6730897" y="-44839"/>
                  <a:pt x="6869416" y="32678"/>
                  <a:pt x="7122421" y="0"/>
                </a:cubicBezTo>
                <a:cubicBezTo>
                  <a:pt x="7375426" y="-32678"/>
                  <a:pt x="7581641" y="3093"/>
                  <a:pt x="7721951" y="0"/>
                </a:cubicBezTo>
                <a:cubicBezTo>
                  <a:pt x="7862261" y="-3093"/>
                  <a:pt x="8167104" y="52921"/>
                  <a:pt x="8393425" y="0"/>
                </a:cubicBezTo>
                <a:cubicBezTo>
                  <a:pt x="8407558" y="275407"/>
                  <a:pt x="8342174" y="289936"/>
                  <a:pt x="8393425" y="553084"/>
                </a:cubicBezTo>
                <a:cubicBezTo>
                  <a:pt x="8444676" y="816232"/>
                  <a:pt x="8348812" y="892539"/>
                  <a:pt x="8393425" y="1088517"/>
                </a:cubicBezTo>
                <a:cubicBezTo>
                  <a:pt x="8438038" y="1284495"/>
                  <a:pt x="8383178" y="1438432"/>
                  <a:pt x="8393425" y="1765163"/>
                </a:cubicBezTo>
                <a:cubicBezTo>
                  <a:pt x="8302356" y="1786665"/>
                  <a:pt x="8182034" y="1734211"/>
                  <a:pt x="8045697" y="1765163"/>
                </a:cubicBezTo>
                <a:cubicBezTo>
                  <a:pt x="7909360" y="1796115"/>
                  <a:pt x="7710877" y="1734812"/>
                  <a:pt x="7614036" y="1765163"/>
                </a:cubicBezTo>
                <a:cubicBezTo>
                  <a:pt x="7517195" y="1795514"/>
                  <a:pt x="7352896" y="1742477"/>
                  <a:pt x="7098439" y="1765163"/>
                </a:cubicBezTo>
                <a:cubicBezTo>
                  <a:pt x="6843982" y="1787849"/>
                  <a:pt x="6684188" y="1738835"/>
                  <a:pt x="6498909" y="1765163"/>
                </a:cubicBezTo>
                <a:cubicBezTo>
                  <a:pt x="6313630" y="1791491"/>
                  <a:pt x="6141630" y="1744522"/>
                  <a:pt x="5983313" y="1765163"/>
                </a:cubicBezTo>
                <a:cubicBezTo>
                  <a:pt x="5824996" y="1785804"/>
                  <a:pt x="5601878" y="1737169"/>
                  <a:pt x="5299848" y="1765163"/>
                </a:cubicBezTo>
                <a:cubicBezTo>
                  <a:pt x="4997819" y="1793157"/>
                  <a:pt x="4963284" y="1732511"/>
                  <a:pt x="4700318" y="1765163"/>
                </a:cubicBezTo>
                <a:cubicBezTo>
                  <a:pt x="4437352" y="1797815"/>
                  <a:pt x="4215260" y="1764729"/>
                  <a:pt x="3932919" y="1765163"/>
                </a:cubicBezTo>
                <a:cubicBezTo>
                  <a:pt x="3650578" y="1765597"/>
                  <a:pt x="3602837" y="1715833"/>
                  <a:pt x="3333389" y="1765163"/>
                </a:cubicBezTo>
                <a:cubicBezTo>
                  <a:pt x="3063941" y="1814493"/>
                  <a:pt x="3086457" y="1755642"/>
                  <a:pt x="2985661" y="1765163"/>
                </a:cubicBezTo>
                <a:cubicBezTo>
                  <a:pt x="2884865" y="1774684"/>
                  <a:pt x="2567882" y="1752861"/>
                  <a:pt x="2386131" y="1765163"/>
                </a:cubicBezTo>
                <a:cubicBezTo>
                  <a:pt x="2204380" y="1777465"/>
                  <a:pt x="1807998" y="1686802"/>
                  <a:pt x="1618732" y="1765163"/>
                </a:cubicBezTo>
                <a:cubicBezTo>
                  <a:pt x="1429466" y="1843524"/>
                  <a:pt x="1250853" y="1761514"/>
                  <a:pt x="1103136" y="1765163"/>
                </a:cubicBezTo>
                <a:cubicBezTo>
                  <a:pt x="955419" y="1768812"/>
                  <a:pt x="502131" y="1651104"/>
                  <a:pt x="0" y="1765163"/>
                </a:cubicBezTo>
                <a:cubicBezTo>
                  <a:pt x="-21416" y="1620738"/>
                  <a:pt x="61270" y="1354407"/>
                  <a:pt x="0" y="1212079"/>
                </a:cubicBezTo>
                <a:cubicBezTo>
                  <a:pt x="-61270" y="1069751"/>
                  <a:pt x="52528" y="786735"/>
                  <a:pt x="0" y="606039"/>
                </a:cubicBezTo>
                <a:cubicBezTo>
                  <a:pt x="-52528" y="425343"/>
                  <a:pt x="68604" y="18781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6324110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500"/>
              </a:lnSpc>
            </a:pPr>
            <a:r>
              <a:rPr lang="en-US" altLang="zh-TW" sz="2800" b="1" dirty="0">
                <a:latin typeface="+mj-ea"/>
                <a:ea typeface="+mj-ea"/>
                <a:cs typeface="Times New Roman" pitchFamily="18" charset="0"/>
                <a:sym typeface="Wingdings" panose="05000000000000000000" pitchFamily="2" charset="2"/>
              </a:rPr>
              <a:t>            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天主在那兒見以色列民</a:t>
            </a:r>
            <a:r>
              <a:rPr lang="en-US" altLang="zh-TW" sz="2800" b="1" dirty="0">
                <a:latin typeface="+mj-ea"/>
                <a:ea typeface="+mj-ea"/>
                <a:cs typeface="Times New Roman" pitchFamily="18" charset="0"/>
              </a:rPr>
              <a:t>﹖</a:t>
            </a:r>
          </a:p>
          <a:p>
            <a:pPr marL="271463" indent="-271463" algn="just">
              <a:lnSpc>
                <a:spcPts val="4500"/>
              </a:lnSpc>
            </a:pPr>
            <a:r>
              <a:rPr lang="en-US" altLang="zh-TW" sz="2800" b="1" dirty="0">
                <a:latin typeface="+mj-ea"/>
                <a:cs typeface="Times New Roman" pitchFamily="18" charset="0"/>
                <a:sym typeface="Wingdings" panose="05000000000000000000" pitchFamily="2" charset="2"/>
              </a:rPr>
              <a:t>            </a:t>
            </a:r>
            <a:r>
              <a:rPr lang="zh-TW" altLang="en-US" sz="2800" b="1" dirty="0">
                <a:latin typeface="+mj-ea"/>
                <a:cs typeface="Times New Roman" pitchFamily="18" charset="0"/>
              </a:rPr>
              <a:t>天主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出現時，環境怎樣</a:t>
            </a:r>
            <a:r>
              <a:rPr lang="en-US" altLang="zh-TW" sz="2800" b="1" dirty="0">
                <a:latin typeface="+mj-ea"/>
                <a:ea typeface="+mj-ea"/>
                <a:cs typeface="Times New Roman" pitchFamily="18" charset="0"/>
              </a:rPr>
              <a:t>﹖</a:t>
            </a:r>
          </a:p>
          <a:p>
            <a:pPr marL="271463" indent="-271463" algn="just">
              <a:lnSpc>
                <a:spcPts val="4500"/>
              </a:lnSpc>
            </a:pPr>
            <a:r>
              <a:rPr lang="en-US" altLang="zh-TW" sz="2800" b="1" dirty="0">
                <a:latin typeface="+mj-ea"/>
                <a:cs typeface="Times New Roman" pitchFamily="18" charset="0"/>
                <a:sym typeface="Wingdings" panose="05000000000000000000" pitchFamily="2" charset="2"/>
              </a:rPr>
              <a:t>            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為甚麼天主要用這樣的方式出現呢</a:t>
            </a:r>
            <a:r>
              <a:rPr lang="en-US" altLang="zh-TW" sz="2800" b="1" dirty="0">
                <a:latin typeface="+mj-ea"/>
                <a:ea typeface="+mj-ea"/>
                <a:cs typeface="Times New Roman" pitchFamily="18" charset="0"/>
              </a:rPr>
              <a:t>﹖</a:t>
            </a:r>
            <a:endParaRPr lang="zh-HK" altLang="en-US" sz="2800" b="1" dirty="0"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4ABEE35-173B-D16A-E220-B073EEEE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42226" r="25976" b="8980"/>
          <a:stretch/>
        </p:blipFill>
        <p:spPr bwMode="auto">
          <a:xfrm>
            <a:off x="755576" y="2145734"/>
            <a:ext cx="6924433" cy="4462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80E24DA-72A9-2F1E-AEEF-64DA76CB00C1}"/>
              </a:ext>
            </a:extLst>
          </p:cNvPr>
          <p:cNvSpPr txBox="1"/>
          <p:nvPr/>
        </p:nvSpPr>
        <p:spPr>
          <a:xfrm>
            <a:off x="5436096" y="4315457"/>
            <a:ext cx="1332148" cy="461665"/>
          </a:xfrm>
          <a:prstGeom prst="rect">
            <a:avLst/>
          </a:prstGeom>
          <a:solidFill>
            <a:srgbClr val="FAE5DE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3192179187">
                  <a:custGeom>
                    <a:avLst/>
                    <a:gdLst>
                      <a:gd name="connsiteX0" fmla="*/ 0 w 1512168"/>
                      <a:gd name="connsiteY0" fmla="*/ 0 h 584775"/>
                      <a:gd name="connsiteX1" fmla="*/ 1512168 w 1512168"/>
                      <a:gd name="connsiteY1" fmla="*/ 0 h 584775"/>
                      <a:gd name="connsiteX2" fmla="*/ 1512168 w 1512168"/>
                      <a:gd name="connsiteY2" fmla="*/ 584775 h 584775"/>
                      <a:gd name="connsiteX3" fmla="*/ 0 w 1512168"/>
                      <a:gd name="connsiteY3" fmla="*/ 584775 h 584775"/>
                      <a:gd name="connsiteX4" fmla="*/ 0 w 1512168"/>
                      <a:gd name="connsiteY4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2168" h="584775" fill="none" extrusionOk="0">
                        <a:moveTo>
                          <a:pt x="0" y="0"/>
                        </a:moveTo>
                        <a:cubicBezTo>
                          <a:pt x="165899" y="-90813"/>
                          <a:pt x="1191217" y="-56826"/>
                          <a:pt x="1512168" y="0"/>
                        </a:cubicBezTo>
                        <a:cubicBezTo>
                          <a:pt x="1512391" y="167679"/>
                          <a:pt x="1547733" y="372911"/>
                          <a:pt x="1512168" y="584775"/>
                        </a:cubicBezTo>
                        <a:cubicBezTo>
                          <a:pt x="784391" y="607697"/>
                          <a:pt x="284697" y="538977"/>
                          <a:pt x="0" y="584775"/>
                        </a:cubicBezTo>
                        <a:cubicBezTo>
                          <a:pt x="-47" y="313996"/>
                          <a:pt x="35583" y="156744"/>
                          <a:pt x="0" y="0"/>
                        </a:cubicBezTo>
                        <a:close/>
                      </a:path>
                      <a:path w="1512168" h="584775" stroke="0" extrusionOk="0">
                        <a:moveTo>
                          <a:pt x="0" y="0"/>
                        </a:moveTo>
                        <a:cubicBezTo>
                          <a:pt x="505916" y="-17070"/>
                          <a:pt x="1229343" y="-96698"/>
                          <a:pt x="1512168" y="0"/>
                        </a:cubicBezTo>
                        <a:cubicBezTo>
                          <a:pt x="1540669" y="60216"/>
                          <a:pt x="1460889" y="427236"/>
                          <a:pt x="1512168" y="584775"/>
                        </a:cubicBezTo>
                        <a:cubicBezTo>
                          <a:pt x="971251" y="702504"/>
                          <a:pt x="415253" y="712494"/>
                          <a:pt x="0" y="584775"/>
                        </a:cubicBezTo>
                        <a:cubicBezTo>
                          <a:pt x="-12139" y="398171"/>
                          <a:pt x="-4761" y="2069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zh-TW" altLang="en-US" sz="2400" b="1" dirty="0">
                <a:latin typeface="+mj-ea"/>
                <a:ea typeface="+mj-ea"/>
                <a:cs typeface="Times New Roman" pitchFamily="18" charset="0"/>
              </a:rPr>
              <a:t>西乃山</a:t>
            </a:r>
            <a:endParaRPr lang="zh-HK" altLang="en-US" sz="2400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D785E3-4FE9-ACB8-1402-0E469887D8BF}"/>
              </a:ext>
            </a:extLst>
          </p:cNvPr>
          <p:cNvSpPr txBox="1"/>
          <p:nvPr/>
        </p:nvSpPr>
        <p:spPr>
          <a:xfrm>
            <a:off x="1157452" y="2381632"/>
            <a:ext cx="6120680" cy="564835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409189179">
                  <a:custGeom>
                    <a:avLst/>
                    <a:gdLst>
                      <a:gd name="connsiteX0" fmla="*/ 0 w 3888432"/>
                      <a:gd name="connsiteY0" fmla="*/ 0 h 1015663"/>
                      <a:gd name="connsiteX1" fmla="*/ 3888432 w 3888432"/>
                      <a:gd name="connsiteY1" fmla="*/ 0 h 1015663"/>
                      <a:gd name="connsiteX2" fmla="*/ 3888432 w 3888432"/>
                      <a:gd name="connsiteY2" fmla="*/ 1015663 h 1015663"/>
                      <a:gd name="connsiteX3" fmla="*/ 0 w 3888432"/>
                      <a:gd name="connsiteY3" fmla="*/ 1015663 h 1015663"/>
                      <a:gd name="connsiteX4" fmla="*/ 0 w 3888432"/>
                      <a:gd name="connsiteY4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432" h="1015663" fill="none" extrusionOk="0">
                        <a:moveTo>
                          <a:pt x="0" y="0"/>
                        </a:moveTo>
                        <a:cubicBezTo>
                          <a:pt x="1783012" y="-99485"/>
                          <a:pt x="2892364" y="-127603"/>
                          <a:pt x="3888432" y="0"/>
                        </a:cubicBezTo>
                        <a:cubicBezTo>
                          <a:pt x="3858294" y="331538"/>
                          <a:pt x="3904244" y="643492"/>
                          <a:pt x="3888432" y="1015663"/>
                        </a:cubicBezTo>
                        <a:cubicBezTo>
                          <a:pt x="2476744" y="982713"/>
                          <a:pt x="581992" y="1178530"/>
                          <a:pt x="0" y="1015663"/>
                        </a:cubicBezTo>
                        <a:cubicBezTo>
                          <a:pt x="66588" y="649562"/>
                          <a:pt x="76875" y="174225"/>
                          <a:pt x="0" y="0"/>
                        </a:cubicBezTo>
                        <a:close/>
                      </a:path>
                      <a:path w="3888432" h="1015663" stroke="0" extrusionOk="0">
                        <a:moveTo>
                          <a:pt x="0" y="0"/>
                        </a:moveTo>
                        <a:cubicBezTo>
                          <a:pt x="507882" y="112217"/>
                          <a:pt x="2518606" y="155414"/>
                          <a:pt x="3888432" y="0"/>
                        </a:cubicBezTo>
                        <a:cubicBezTo>
                          <a:pt x="3917129" y="359082"/>
                          <a:pt x="3947868" y="822179"/>
                          <a:pt x="3888432" y="1015663"/>
                        </a:cubicBezTo>
                        <a:cubicBezTo>
                          <a:pt x="2617797" y="1067728"/>
                          <a:pt x="1080875" y="955010"/>
                          <a:pt x="0" y="1015663"/>
                        </a:cubicBezTo>
                        <a:cubicBezTo>
                          <a:pt x="34379" y="574169"/>
                          <a:pt x="3842" y="1513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  <a:sym typeface="Wingdings" panose="05000000000000000000" pitchFamily="2" charset="2"/>
              </a:rPr>
              <a:t>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表示天主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威嚴       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cs typeface="Times New Roman" pitchFamily="18" charset="0"/>
                <a:sym typeface="Wingdings" panose="05000000000000000000" pitchFamily="2" charset="2"/>
              </a:rPr>
              <a:t>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要人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用心聆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聽</a:t>
            </a:r>
            <a:endParaRPr lang="zh-HK" altLang="en-US" sz="2800" b="1" dirty="0">
              <a:latin typeface="+mj-ea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8" t="43426" r="46809" b="9219"/>
          <a:stretch/>
        </p:blipFill>
        <p:spPr bwMode="auto">
          <a:xfrm>
            <a:off x="1691680" y="2783153"/>
            <a:ext cx="2592288" cy="337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8E867D"/>
              </a:clrFrom>
              <a:clrTo>
                <a:srgbClr val="8E86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47956" r="73033" b="4549"/>
          <a:stretch/>
        </p:blipFill>
        <p:spPr bwMode="auto">
          <a:xfrm>
            <a:off x="4465923" y="2879266"/>
            <a:ext cx="1781023" cy="333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83EFF4C-2B47-6A27-18B3-0CD59E63075F}"/>
              </a:ext>
            </a:extLst>
          </p:cNvPr>
          <p:cNvSpPr txBox="1"/>
          <p:nvPr/>
        </p:nvSpPr>
        <p:spPr>
          <a:xfrm>
            <a:off x="2869278" y="5013176"/>
            <a:ext cx="2829379" cy="584775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192179187">
                  <a:custGeom>
                    <a:avLst/>
                    <a:gdLst>
                      <a:gd name="connsiteX0" fmla="*/ 0 w 3384376"/>
                      <a:gd name="connsiteY0" fmla="*/ 0 h 769441"/>
                      <a:gd name="connsiteX1" fmla="*/ 3384376 w 3384376"/>
                      <a:gd name="connsiteY1" fmla="*/ 0 h 769441"/>
                      <a:gd name="connsiteX2" fmla="*/ 3384376 w 3384376"/>
                      <a:gd name="connsiteY2" fmla="*/ 769441 h 769441"/>
                      <a:gd name="connsiteX3" fmla="*/ 0 w 3384376"/>
                      <a:gd name="connsiteY3" fmla="*/ 769441 h 769441"/>
                      <a:gd name="connsiteX4" fmla="*/ 0 w 3384376"/>
                      <a:gd name="connsiteY4" fmla="*/ 0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4376" h="769441" fill="none" extrusionOk="0">
                        <a:moveTo>
                          <a:pt x="0" y="0"/>
                        </a:moveTo>
                        <a:cubicBezTo>
                          <a:pt x="382006" y="132724"/>
                          <a:pt x="2361245" y="-69824"/>
                          <a:pt x="3384376" y="0"/>
                        </a:cubicBezTo>
                        <a:cubicBezTo>
                          <a:pt x="3334904" y="348720"/>
                          <a:pt x="3437710" y="541556"/>
                          <a:pt x="3384376" y="769441"/>
                        </a:cubicBezTo>
                        <a:cubicBezTo>
                          <a:pt x="1950285" y="656954"/>
                          <a:pt x="1076682" y="877644"/>
                          <a:pt x="0" y="769441"/>
                        </a:cubicBezTo>
                        <a:cubicBezTo>
                          <a:pt x="43183" y="688343"/>
                          <a:pt x="23668" y="86960"/>
                          <a:pt x="0" y="0"/>
                        </a:cubicBezTo>
                        <a:close/>
                      </a:path>
                      <a:path w="3384376" h="769441" stroke="0" extrusionOk="0">
                        <a:moveTo>
                          <a:pt x="0" y="0"/>
                        </a:moveTo>
                        <a:cubicBezTo>
                          <a:pt x="1214440" y="123075"/>
                          <a:pt x="2167995" y="67188"/>
                          <a:pt x="3384376" y="0"/>
                        </a:cubicBezTo>
                        <a:cubicBezTo>
                          <a:pt x="3430516" y="349599"/>
                          <a:pt x="3433929" y="410434"/>
                          <a:pt x="3384376" y="769441"/>
                        </a:cubicBezTo>
                        <a:cubicBezTo>
                          <a:pt x="1876804" y="827367"/>
                          <a:pt x="887202" y="763457"/>
                          <a:pt x="0" y="769441"/>
                        </a:cubicBezTo>
                        <a:cubicBezTo>
                          <a:pt x="-1706" y="561334"/>
                          <a:pt x="50275" y="126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zh-TW" altLang="zh-HK" sz="3200" b="1" dirty="0">
                <a:solidFill>
                  <a:srgbClr val="00B050"/>
                </a:solidFill>
                <a:latin typeface="+mj-ea"/>
                <a:ea typeface="+mj-ea"/>
              </a:rPr>
              <a:t>梅瑟和亞郎</a:t>
            </a:r>
            <a:endParaRPr lang="en-US" altLang="zh-TW" sz="3200" b="1" dirty="0">
              <a:solidFill>
                <a:srgbClr val="00B05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8E491A0-00DF-F4A6-4EDC-2D892489320B}"/>
              </a:ext>
            </a:extLst>
          </p:cNvPr>
          <p:cNvSpPr/>
          <p:nvPr/>
        </p:nvSpPr>
        <p:spPr>
          <a:xfrm>
            <a:off x="1547664" y="2653173"/>
            <a:ext cx="4907737" cy="3785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B9542F2-3C21-C1C0-212C-62E7E8F7C1BD}"/>
              </a:ext>
            </a:extLst>
          </p:cNvPr>
          <p:cNvSpPr txBox="1"/>
          <p:nvPr/>
        </p:nvSpPr>
        <p:spPr>
          <a:xfrm>
            <a:off x="467544" y="687173"/>
            <a:ext cx="8172402" cy="1446550"/>
          </a:xfrm>
          <a:custGeom>
            <a:avLst/>
            <a:gdLst>
              <a:gd name="connsiteX0" fmla="*/ 0 w 8172402"/>
              <a:gd name="connsiteY0" fmla="*/ 0 h 1446550"/>
              <a:gd name="connsiteX1" fmla="*/ 502019 w 8172402"/>
              <a:gd name="connsiteY1" fmla="*/ 0 h 1446550"/>
              <a:gd name="connsiteX2" fmla="*/ 922314 w 8172402"/>
              <a:gd name="connsiteY2" fmla="*/ 0 h 1446550"/>
              <a:gd name="connsiteX3" fmla="*/ 1506057 w 8172402"/>
              <a:gd name="connsiteY3" fmla="*/ 0 h 1446550"/>
              <a:gd name="connsiteX4" fmla="*/ 2089800 w 8172402"/>
              <a:gd name="connsiteY4" fmla="*/ 0 h 1446550"/>
              <a:gd name="connsiteX5" fmla="*/ 2510095 w 8172402"/>
              <a:gd name="connsiteY5" fmla="*/ 0 h 1446550"/>
              <a:gd name="connsiteX6" fmla="*/ 3175562 w 8172402"/>
              <a:gd name="connsiteY6" fmla="*/ 0 h 1446550"/>
              <a:gd name="connsiteX7" fmla="*/ 3595857 w 8172402"/>
              <a:gd name="connsiteY7" fmla="*/ 0 h 1446550"/>
              <a:gd name="connsiteX8" fmla="*/ 3934428 w 8172402"/>
              <a:gd name="connsiteY8" fmla="*/ 0 h 1446550"/>
              <a:gd name="connsiteX9" fmla="*/ 4518171 w 8172402"/>
              <a:gd name="connsiteY9" fmla="*/ 0 h 1446550"/>
              <a:gd name="connsiteX10" fmla="*/ 4938466 w 8172402"/>
              <a:gd name="connsiteY10" fmla="*/ 0 h 1446550"/>
              <a:gd name="connsiteX11" fmla="*/ 5685657 w 8172402"/>
              <a:gd name="connsiteY11" fmla="*/ 0 h 1446550"/>
              <a:gd name="connsiteX12" fmla="*/ 6187676 w 8172402"/>
              <a:gd name="connsiteY12" fmla="*/ 0 h 1446550"/>
              <a:gd name="connsiteX13" fmla="*/ 6607971 w 8172402"/>
              <a:gd name="connsiteY13" fmla="*/ 0 h 1446550"/>
              <a:gd name="connsiteX14" fmla="*/ 7273438 w 8172402"/>
              <a:gd name="connsiteY14" fmla="*/ 0 h 1446550"/>
              <a:gd name="connsiteX15" fmla="*/ 8172402 w 8172402"/>
              <a:gd name="connsiteY15" fmla="*/ 0 h 1446550"/>
              <a:gd name="connsiteX16" fmla="*/ 8172402 w 8172402"/>
              <a:gd name="connsiteY16" fmla="*/ 438787 h 1446550"/>
              <a:gd name="connsiteX17" fmla="*/ 8172402 w 8172402"/>
              <a:gd name="connsiteY17" fmla="*/ 935436 h 1446550"/>
              <a:gd name="connsiteX18" fmla="*/ 8172402 w 8172402"/>
              <a:gd name="connsiteY18" fmla="*/ 1446550 h 1446550"/>
              <a:gd name="connsiteX19" fmla="*/ 7670383 w 8172402"/>
              <a:gd name="connsiteY19" fmla="*/ 1446550 h 1446550"/>
              <a:gd name="connsiteX20" fmla="*/ 7086640 w 8172402"/>
              <a:gd name="connsiteY20" fmla="*/ 1446550 h 1446550"/>
              <a:gd name="connsiteX21" fmla="*/ 6502897 w 8172402"/>
              <a:gd name="connsiteY21" fmla="*/ 1446550 h 1446550"/>
              <a:gd name="connsiteX22" fmla="*/ 5919154 w 8172402"/>
              <a:gd name="connsiteY22" fmla="*/ 1446550 h 1446550"/>
              <a:gd name="connsiteX23" fmla="*/ 5335411 w 8172402"/>
              <a:gd name="connsiteY23" fmla="*/ 1446550 h 1446550"/>
              <a:gd name="connsiteX24" fmla="*/ 4669944 w 8172402"/>
              <a:gd name="connsiteY24" fmla="*/ 1446550 h 1446550"/>
              <a:gd name="connsiteX25" fmla="*/ 4331373 w 8172402"/>
              <a:gd name="connsiteY25" fmla="*/ 1446550 h 1446550"/>
              <a:gd name="connsiteX26" fmla="*/ 3584182 w 8172402"/>
              <a:gd name="connsiteY26" fmla="*/ 1446550 h 1446550"/>
              <a:gd name="connsiteX27" fmla="*/ 3163887 w 8172402"/>
              <a:gd name="connsiteY27" fmla="*/ 1446550 h 1446550"/>
              <a:gd name="connsiteX28" fmla="*/ 2661868 w 8172402"/>
              <a:gd name="connsiteY28" fmla="*/ 1446550 h 1446550"/>
              <a:gd name="connsiteX29" fmla="*/ 1914677 w 8172402"/>
              <a:gd name="connsiteY29" fmla="*/ 1446550 h 1446550"/>
              <a:gd name="connsiteX30" fmla="*/ 1494382 w 8172402"/>
              <a:gd name="connsiteY30" fmla="*/ 1446550 h 1446550"/>
              <a:gd name="connsiteX31" fmla="*/ 828915 w 8172402"/>
              <a:gd name="connsiteY31" fmla="*/ 1446550 h 1446550"/>
              <a:gd name="connsiteX32" fmla="*/ 0 w 8172402"/>
              <a:gd name="connsiteY32" fmla="*/ 1446550 h 1446550"/>
              <a:gd name="connsiteX33" fmla="*/ 0 w 8172402"/>
              <a:gd name="connsiteY33" fmla="*/ 964367 h 1446550"/>
              <a:gd name="connsiteX34" fmla="*/ 0 w 8172402"/>
              <a:gd name="connsiteY34" fmla="*/ 482183 h 1446550"/>
              <a:gd name="connsiteX35" fmla="*/ 0 w 8172402"/>
              <a:gd name="connsiteY35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72402" h="1446550" fill="none" extrusionOk="0">
                <a:moveTo>
                  <a:pt x="0" y="0"/>
                </a:moveTo>
                <a:cubicBezTo>
                  <a:pt x="235918" y="-55439"/>
                  <a:pt x="262855" y="23034"/>
                  <a:pt x="502019" y="0"/>
                </a:cubicBezTo>
                <a:cubicBezTo>
                  <a:pt x="741183" y="-23034"/>
                  <a:pt x="751952" y="12401"/>
                  <a:pt x="922314" y="0"/>
                </a:cubicBezTo>
                <a:cubicBezTo>
                  <a:pt x="1092677" y="-12401"/>
                  <a:pt x="1339909" y="9048"/>
                  <a:pt x="1506057" y="0"/>
                </a:cubicBezTo>
                <a:cubicBezTo>
                  <a:pt x="1672205" y="-9048"/>
                  <a:pt x="1858850" y="66060"/>
                  <a:pt x="2089800" y="0"/>
                </a:cubicBezTo>
                <a:cubicBezTo>
                  <a:pt x="2320750" y="-66060"/>
                  <a:pt x="2393865" y="17136"/>
                  <a:pt x="2510095" y="0"/>
                </a:cubicBezTo>
                <a:cubicBezTo>
                  <a:pt x="2626325" y="-17136"/>
                  <a:pt x="2980035" y="43612"/>
                  <a:pt x="3175562" y="0"/>
                </a:cubicBezTo>
                <a:cubicBezTo>
                  <a:pt x="3371089" y="-43612"/>
                  <a:pt x="3485019" y="2077"/>
                  <a:pt x="3595857" y="0"/>
                </a:cubicBezTo>
                <a:cubicBezTo>
                  <a:pt x="3706696" y="-2077"/>
                  <a:pt x="3841389" y="8950"/>
                  <a:pt x="3934428" y="0"/>
                </a:cubicBezTo>
                <a:cubicBezTo>
                  <a:pt x="4027467" y="-8950"/>
                  <a:pt x="4256686" y="7766"/>
                  <a:pt x="4518171" y="0"/>
                </a:cubicBezTo>
                <a:cubicBezTo>
                  <a:pt x="4779656" y="-7766"/>
                  <a:pt x="4818080" y="41019"/>
                  <a:pt x="4938466" y="0"/>
                </a:cubicBezTo>
                <a:cubicBezTo>
                  <a:pt x="5058853" y="-41019"/>
                  <a:pt x="5317115" y="58695"/>
                  <a:pt x="5685657" y="0"/>
                </a:cubicBezTo>
                <a:cubicBezTo>
                  <a:pt x="6054199" y="-58695"/>
                  <a:pt x="6083493" y="30958"/>
                  <a:pt x="6187676" y="0"/>
                </a:cubicBezTo>
                <a:cubicBezTo>
                  <a:pt x="6291859" y="-30958"/>
                  <a:pt x="6475410" y="25642"/>
                  <a:pt x="6607971" y="0"/>
                </a:cubicBezTo>
                <a:cubicBezTo>
                  <a:pt x="6740532" y="-25642"/>
                  <a:pt x="7066337" y="67045"/>
                  <a:pt x="7273438" y="0"/>
                </a:cubicBezTo>
                <a:cubicBezTo>
                  <a:pt x="7480539" y="-67045"/>
                  <a:pt x="7880742" y="88694"/>
                  <a:pt x="8172402" y="0"/>
                </a:cubicBezTo>
                <a:cubicBezTo>
                  <a:pt x="8178546" y="102522"/>
                  <a:pt x="8148691" y="283457"/>
                  <a:pt x="8172402" y="438787"/>
                </a:cubicBezTo>
                <a:cubicBezTo>
                  <a:pt x="8196113" y="594117"/>
                  <a:pt x="8115936" y="690967"/>
                  <a:pt x="8172402" y="935436"/>
                </a:cubicBezTo>
                <a:cubicBezTo>
                  <a:pt x="8228868" y="1179905"/>
                  <a:pt x="8138163" y="1265738"/>
                  <a:pt x="8172402" y="1446550"/>
                </a:cubicBezTo>
                <a:cubicBezTo>
                  <a:pt x="8055717" y="1505792"/>
                  <a:pt x="7771383" y="1388166"/>
                  <a:pt x="7670383" y="1446550"/>
                </a:cubicBezTo>
                <a:cubicBezTo>
                  <a:pt x="7569383" y="1504934"/>
                  <a:pt x="7298464" y="1390057"/>
                  <a:pt x="7086640" y="1446550"/>
                </a:cubicBezTo>
                <a:cubicBezTo>
                  <a:pt x="6874816" y="1503043"/>
                  <a:pt x="6751596" y="1434708"/>
                  <a:pt x="6502897" y="1446550"/>
                </a:cubicBezTo>
                <a:cubicBezTo>
                  <a:pt x="6254198" y="1458392"/>
                  <a:pt x="6087357" y="1390472"/>
                  <a:pt x="5919154" y="1446550"/>
                </a:cubicBezTo>
                <a:cubicBezTo>
                  <a:pt x="5750951" y="1502628"/>
                  <a:pt x="5462965" y="1407672"/>
                  <a:pt x="5335411" y="1446550"/>
                </a:cubicBezTo>
                <a:cubicBezTo>
                  <a:pt x="5207857" y="1485428"/>
                  <a:pt x="4881442" y="1431316"/>
                  <a:pt x="4669944" y="1446550"/>
                </a:cubicBezTo>
                <a:cubicBezTo>
                  <a:pt x="4458446" y="1461784"/>
                  <a:pt x="4407251" y="1420186"/>
                  <a:pt x="4331373" y="1446550"/>
                </a:cubicBezTo>
                <a:cubicBezTo>
                  <a:pt x="4255495" y="1472914"/>
                  <a:pt x="3866917" y="1364813"/>
                  <a:pt x="3584182" y="1446550"/>
                </a:cubicBezTo>
                <a:cubicBezTo>
                  <a:pt x="3301447" y="1528287"/>
                  <a:pt x="3259412" y="1444105"/>
                  <a:pt x="3163887" y="1446550"/>
                </a:cubicBezTo>
                <a:cubicBezTo>
                  <a:pt x="3068362" y="1448995"/>
                  <a:pt x="2824102" y="1428412"/>
                  <a:pt x="2661868" y="1446550"/>
                </a:cubicBezTo>
                <a:cubicBezTo>
                  <a:pt x="2499634" y="1464688"/>
                  <a:pt x="2250241" y="1406135"/>
                  <a:pt x="1914677" y="1446550"/>
                </a:cubicBezTo>
                <a:cubicBezTo>
                  <a:pt x="1579113" y="1486965"/>
                  <a:pt x="1606569" y="1431025"/>
                  <a:pt x="1494382" y="1446550"/>
                </a:cubicBezTo>
                <a:cubicBezTo>
                  <a:pt x="1382195" y="1462075"/>
                  <a:pt x="1146382" y="1396986"/>
                  <a:pt x="828915" y="1446550"/>
                </a:cubicBezTo>
                <a:cubicBezTo>
                  <a:pt x="511448" y="1496114"/>
                  <a:pt x="205924" y="1382648"/>
                  <a:pt x="0" y="1446550"/>
                </a:cubicBezTo>
                <a:cubicBezTo>
                  <a:pt x="-22573" y="1319238"/>
                  <a:pt x="30267" y="1151720"/>
                  <a:pt x="0" y="964367"/>
                </a:cubicBezTo>
                <a:cubicBezTo>
                  <a:pt x="-30267" y="777014"/>
                  <a:pt x="40402" y="587740"/>
                  <a:pt x="0" y="482183"/>
                </a:cubicBezTo>
                <a:cubicBezTo>
                  <a:pt x="-40402" y="376626"/>
                  <a:pt x="51922" y="230196"/>
                  <a:pt x="0" y="0"/>
                </a:cubicBezTo>
                <a:close/>
              </a:path>
              <a:path w="8172402" h="1446550" stroke="0" extrusionOk="0">
                <a:moveTo>
                  <a:pt x="0" y="0"/>
                </a:moveTo>
                <a:cubicBezTo>
                  <a:pt x="239756" y="-14953"/>
                  <a:pt x="340429" y="47419"/>
                  <a:pt x="665467" y="0"/>
                </a:cubicBezTo>
                <a:cubicBezTo>
                  <a:pt x="990505" y="-47419"/>
                  <a:pt x="1033781" y="1701"/>
                  <a:pt x="1249210" y="0"/>
                </a:cubicBezTo>
                <a:cubicBezTo>
                  <a:pt x="1464639" y="-1701"/>
                  <a:pt x="1698649" y="62177"/>
                  <a:pt x="1832953" y="0"/>
                </a:cubicBezTo>
                <a:cubicBezTo>
                  <a:pt x="1967257" y="-62177"/>
                  <a:pt x="2049908" y="21146"/>
                  <a:pt x="2253248" y="0"/>
                </a:cubicBezTo>
                <a:cubicBezTo>
                  <a:pt x="2456589" y="-21146"/>
                  <a:pt x="2785899" y="26005"/>
                  <a:pt x="3000439" y="0"/>
                </a:cubicBezTo>
                <a:cubicBezTo>
                  <a:pt x="3214979" y="-26005"/>
                  <a:pt x="3257994" y="31824"/>
                  <a:pt x="3339010" y="0"/>
                </a:cubicBezTo>
                <a:cubicBezTo>
                  <a:pt x="3420026" y="-31824"/>
                  <a:pt x="3680747" y="27428"/>
                  <a:pt x="4004477" y="0"/>
                </a:cubicBezTo>
                <a:cubicBezTo>
                  <a:pt x="4328207" y="-27428"/>
                  <a:pt x="4265556" y="26704"/>
                  <a:pt x="4343048" y="0"/>
                </a:cubicBezTo>
                <a:cubicBezTo>
                  <a:pt x="4420540" y="-26704"/>
                  <a:pt x="4606099" y="8952"/>
                  <a:pt x="4763343" y="0"/>
                </a:cubicBezTo>
                <a:cubicBezTo>
                  <a:pt x="4920587" y="-8952"/>
                  <a:pt x="5299151" y="19448"/>
                  <a:pt x="5510534" y="0"/>
                </a:cubicBezTo>
                <a:cubicBezTo>
                  <a:pt x="5721917" y="-19448"/>
                  <a:pt x="5816293" y="38437"/>
                  <a:pt x="5930829" y="0"/>
                </a:cubicBezTo>
                <a:cubicBezTo>
                  <a:pt x="6045366" y="-38437"/>
                  <a:pt x="6266425" y="19213"/>
                  <a:pt x="6432848" y="0"/>
                </a:cubicBezTo>
                <a:cubicBezTo>
                  <a:pt x="6599271" y="-19213"/>
                  <a:pt x="6729081" y="41679"/>
                  <a:pt x="6934867" y="0"/>
                </a:cubicBezTo>
                <a:cubicBezTo>
                  <a:pt x="7140653" y="-41679"/>
                  <a:pt x="7336130" y="439"/>
                  <a:pt x="7518610" y="0"/>
                </a:cubicBezTo>
                <a:cubicBezTo>
                  <a:pt x="7701090" y="-439"/>
                  <a:pt x="7965793" y="4168"/>
                  <a:pt x="8172402" y="0"/>
                </a:cubicBezTo>
                <a:cubicBezTo>
                  <a:pt x="8217826" y="130339"/>
                  <a:pt x="8118816" y="298708"/>
                  <a:pt x="8172402" y="453252"/>
                </a:cubicBezTo>
                <a:cubicBezTo>
                  <a:pt x="8225988" y="607796"/>
                  <a:pt x="8147885" y="731529"/>
                  <a:pt x="8172402" y="892039"/>
                </a:cubicBezTo>
                <a:cubicBezTo>
                  <a:pt x="8196919" y="1052549"/>
                  <a:pt x="8130844" y="1176758"/>
                  <a:pt x="8172402" y="1446550"/>
                </a:cubicBezTo>
                <a:cubicBezTo>
                  <a:pt x="8076273" y="1474599"/>
                  <a:pt x="7985138" y="1422882"/>
                  <a:pt x="7833831" y="1446550"/>
                </a:cubicBezTo>
                <a:cubicBezTo>
                  <a:pt x="7682524" y="1470218"/>
                  <a:pt x="7562940" y="1444498"/>
                  <a:pt x="7413536" y="1446550"/>
                </a:cubicBezTo>
                <a:cubicBezTo>
                  <a:pt x="7264133" y="1448602"/>
                  <a:pt x="7123399" y="1391492"/>
                  <a:pt x="6911517" y="1446550"/>
                </a:cubicBezTo>
                <a:cubicBezTo>
                  <a:pt x="6699635" y="1501608"/>
                  <a:pt x="6608874" y="1409486"/>
                  <a:pt x="6327774" y="1446550"/>
                </a:cubicBezTo>
                <a:cubicBezTo>
                  <a:pt x="6046674" y="1483614"/>
                  <a:pt x="6036971" y="1431696"/>
                  <a:pt x="5825755" y="1446550"/>
                </a:cubicBezTo>
                <a:cubicBezTo>
                  <a:pt x="5614539" y="1461404"/>
                  <a:pt x="5341158" y="1388850"/>
                  <a:pt x="5160288" y="1446550"/>
                </a:cubicBezTo>
                <a:cubicBezTo>
                  <a:pt x="4979418" y="1504250"/>
                  <a:pt x="4814379" y="1432739"/>
                  <a:pt x="4576545" y="1446550"/>
                </a:cubicBezTo>
                <a:cubicBezTo>
                  <a:pt x="4338711" y="1460361"/>
                  <a:pt x="4143032" y="1379378"/>
                  <a:pt x="3829354" y="1446550"/>
                </a:cubicBezTo>
                <a:cubicBezTo>
                  <a:pt x="3515676" y="1513722"/>
                  <a:pt x="3374320" y="1435417"/>
                  <a:pt x="3245611" y="1446550"/>
                </a:cubicBezTo>
                <a:cubicBezTo>
                  <a:pt x="3116902" y="1457683"/>
                  <a:pt x="3027786" y="1418618"/>
                  <a:pt x="2907040" y="1446550"/>
                </a:cubicBezTo>
                <a:cubicBezTo>
                  <a:pt x="2786294" y="1474482"/>
                  <a:pt x="2498780" y="1385968"/>
                  <a:pt x="2323297" y="1446550"/>
                </a:cubicBezTo>
                <a:cubicBezTo>
                  <a:pt x="2147814" y="1507132"/>
                  <a:pt x="1812986" y="1393559"/>
                  <a:pt x="1576106" y="1446550"/>
                </a:cubicBezTo>
                <a:cubicBezTo>
                  <a:pt x="1339226" y="1499541"/>
                  <a:pt x="1225943" y="1424328"/>
                  <a:pt x="1074087" y="1446550"/>
                </a:cubicBezTo>
                <a:cubicBezTo>
                  <a:pt x="922231" y="1468772"/>
                  <a:pt x="261629" y="1335022"/>
                  <a:pt x="0" y="1446550"/>
                </a:cubicBezTo>
                <a:cubicBezTo>
                  <a:pt x="-24087" y="1246407"/>
                  <a:pt x="25830" y="1098243"/>
                  <a:pt x="0" y="993298"/>
                </a:cubicBezTo>
                <a:cubicBezTo>
                  <a:pt x="-25830" y="888353"/>
                  <a:pt x="28763" y="647565"/>
                  <a:pt x="0" y="496649"/>
                </a:cubicBezTo>
                <a:cubicBezTo>
                  <a:pt x="-28763" y="345733"/>
                  <a:pt x="16957" y="10509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6324110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latin typeface="+mj-ea"/>
                <a:ea typeface="+mj-ea"/>
                <a:cs typeface="Times New Roman" pitchFamily="18" charset="0"/>
                <a:sym typeface="Wingdings" panose="05000000000000000000" pitchFamily="2" charset="2"/>
              </a:rPr>
              <a:t>      </a:t>
            </a:r>
            <a:endParaRPr lang="en-US" altLang="zh-TW" sz="2800" b="1" dirty="0">
              <a:latin typeface="+mj-ea"/>
              <a:ea typeface="+mj-ea"/>
              <a:cs typeface="Times New Roman" pitchFamily="18" charset="0"/>
              <a:sym typeface="Wingdings" panose="05000000000000000000" pitchFamily="2" charset="2"/>
            </a:endParaRPr>
          </a:p>
          <a:p>
            <a:pPr algn="just"/>
            <a:r>
              <a:rPr lang="zh-TW" altLang="en-US" sz="2800" b="1" dirty="0">
                <a:latin typeface="+mj-ea"/>
                <a:ea typeface="+mj-ea"/>
                <a:cs typeface="Times New Roman" pitchFamily="18" charset="0"/>
                <a:sym typeface="Wingdings" panose="05000000000000000000" pitchFamily="2" charset="2"/>
              </a:rPr>
              <a:t>         </a:t>
            </a:r>
            <a:r>
              <a:rPr lang="zh-TW" altLang="en-US" sz="2800" b="1" dirty="0">
                <a:latin typeface="+mj-ea"/>
                <a:ea typeface="+mj-ea"/>
                <a:cs typeface="Times New Roman" pitchFamily="18" charset="0"/>
              </a:rPr>
              <a:t>天主安排誰作以色列民的代表上山見他</a:t>
            </a:r>
            <a:r>
              <a:rPr lang="en-US" altLang="zh-TW" sz="2800" b="1" dirty="0">
                <a:latin typeface="+mj-ea"/>
                <a:ea typeface="+mj-ea"/>
                <a:cs typeface="Times New Roman" pitchFamily="18" charset="0"/>
              </a:rPr>
              <a:t>﹖</a:t>
            </a:r>
          </a:p>
          <a:p>
            <a:pPr algn="just"/>
            <a:endParaRPr lang="en-US" altLang="zh-TW" sz="3200" b="1" dirty="0">
              <a:latin typeface="華康娃娃體" pitchFamily="81" charset="-120"/>
              <a:ea typeface="華康娃娃體" pitchFamily="81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B312E21-A025-7369-1EAB-8D5C0356E6B3}"/>
              </a:ext>
            </a:extLst>
          </p:cNvPr>
          <p:cNvSpPr/>
          <p:nvPr/>
        </p:nvSpPr>
        <p:spPr>
          <a:xfrm>
            <a:off x="467544" y="1207977"/>
            <a:ext cx="8136904" cy="4964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3FC9A06-D998-5429-0948-CA83ACADC914}"/>
              </a:ext>
            </a:extLst>
          </p:cNvPr>
          <p:cNvSpPr/>
          <p:nvPr/>
        </p:nvSpPr>
        <p:spPr>
          <a:xfrm>
            <a:off x="2735796" y="404664"/>
            <a:ext cx="3600400" cy="1307369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4000" b="1" dirty="0"/>
              <a:t>立約儀式</a:t>
            </a:r>
            <a:endParaRPr lang="en-US" altLang="zh-HK" sz="4000" b="1" dirty="0"/>
          </a:p>
          <a:p>
            <a:pPr algn="ctr"/>
            <a:r>
              <a:rPr lang="zh-HK" altLang="en-US" sz="4000" b="1" dirty="0"/>
              <a:t>出</a:t>
            </a:r>
            <a:r>
              <a:rPr lang="en-US" altLang="zh-HK" sz="4000" b="1" dirty="0"/>
              <a:t>24:1-8</a:t>
            </a:r>
            <a:endParaRPr lang="zh-HK" altLang="en-US" sz="40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5C6D529-B131-AD52-7AB0-76377D980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45056" r="26760" b="9160"/>
          <a:stretch/>
        </p:blipFill>
        <p:spPr bwMode="auto">
          <a:xfrm>
            <a:off x="1115616" y="2768484"/>
            <a:ext cx="4608512" cy="2865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BA7AD782-8305-3228-EE5C-E6643CC34BCA}"/>
              </a:ext>
            </a:extLst>
          </p:cNvPr>
          <p:cNvSpPr/>
          <p:nvPr/>
        </p:nvSpPr>
        <p:spPr>
          <a:xfrm>
            <a:off x="3995936" y="1975286"/>
            <a:ext cx="4176464" cy="1080120"/>
          </a:xfrm>
          <a:prstGeom prst="wedgeRoundRectCallout">
            <a:avLst>
              <a:gd name="adj1" fmla="val -47535"/>
              <a:gd name="adj2" fmla="val 931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誡命：</a:t>
            </a:r>
            <a:r>
              <a:rPr lang="en-US" altLang="zh-HK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…2. … …10…….</a:t>
            </a:r>
            <a:endParaRPr lang="zh-HK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B2845D2-F5A2-89F8-34E6-BAC45840F4C3}"/>
              </a:ext>
            </a:extLst>
          </p:cNvPr>
          <p:cNvSpPr/>
          <p:nvPr/>
        </p:nvSpPr>
        <p:spPr>
          <a:xfrm>
            <a:off x="827584" y="1844824"/>
            <a:ext cx="1800200" cy="923660"/>
          </a:xfrm>
          <a:prstGeom prst="ellipse">
            <a:avLst/>
          </a:prstGeom>
          <a:solidFill>
            <a:schemeClr val="accent3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Day 1</a:t>
            </a:r>
            <a:endParaRPr lang="zh-HK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6C2760-52FC-1A1A-41BF-8D89B0C5A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32069" r="26495" b="14797"/>
          <a:stretch/>
        </p:blipFill>
        <p:spPr bwMode="auto">
          <a:xfrm>
            <a:off x="1331640" y="2034396"/>
            <a:ext cx="5904656" cy="4202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90A5B78D-291F-B99C-4F97-3FC46A3C6A83}"/>
              </a:ext>
            </a:extLst>
          </p:cNvPr>
          <p:cNvSpPr/>
          <p:nvPr/>
        </p:nvSpPr>
        <p:spPr>
          <a:xfrm>
            <a:off x="827584" y="620688"/>
            <a:ext cx="7488832" cy="936104"/>
          </a:xfrm>
          <a:prstGeom prst="wedgeRoundRectCallout">
            <a:avLst>
              <a:gd name="adj1" fmla="val -13184"/>
              <a:gd name="adj2" fmla="val 95061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凡上主所吩咐的，我們必聽從奉行。</a:t>
            </a:r>
            <a:endParaRPr lang="zh-HK" altLang="en-US" sz="3200" b="1" dirty="0"/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879E787-122F-BA3E-4B3F-CDF4E19B779E}"/>
              </a:ext>
            </a:extLst>
          </p:cNvPr>
          <p:cNvSpPr/>
          <p:nvPr/>
        </p:nvSpPr>
        <p:spPr>
          <a:xfrm>
            <a:off x="827584" y="620688"/>
            <a:ext cx="7488832" cy="936104"/>
          </a:xfrm>
          <a:prstGeom prst="wedgeRoundRectCallout">
            <a:avLst>
              <a:gd name="adj1" fmla="val -13184"/>
              <a:gd name="adj2" fmla="val 9506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3200" b="1" dirty="0"/>
              <a:t>以民怎樣回答？</a:t>
            </a:r>
            <a:r>
              <a:rPr lang="en-US" altLang="zh-HK" sz="3200" b="1" dirty="0"/>
              <a:t>(</a:t>
            </a:r>
            <a:r>
              <a:rPr lang="zh-HK" altLang="en-US" sz="3200" b="1" dirty="0"/>
              <a:t>出 </a:t>
            </a:r>
            <a:r>
              <a:rPr lang="en-US" altLang="zh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24: 7)</a:t>
            </a:r>
            <a:endParaRPr lang="zh-HK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8AF0B2-044C-EB95-F838-219FEEEAA57F}"/>
              </a:ext>
            </a:extLst>
          </p:cNvPr>
          <p:cNvSpPr/>
          <p:nvPr/>
        </p:nvSpPr>
        <p:spPr>
          <a:xfrm>
            <a:off x="467544" y="1207977"/>
            <a:ext cx="8136904" cy="4964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F1084B6-1EA4-BBE0-A5FF-C038D11FCDFE}"/>
              </a:ext>
            </a:extLst>
          </p:cNvPr>
          <p:cNvSpPr/>
          <p:nvPr/>
        </p:nvSpPr>
        <p:spPr>
          <a:xfrm>
            <a:off x="2735796" y="404664"/>
            <a:ext cx="3600400" cy="1307369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4000" b="1" dirty="0"/>
              <a:t>立約儀式</a:t>
            </a:r>
            <a:endParaRPr lang="en-US" altLang="zh-HK" sz="4000" b="1" dirty="0"/>
          </a:p>
          <a:p>
            <a:pPr algn="ctr"/>
            <a:r>
              <a:rPr lang="en-US" altLang="zh-HK" sz="2800" b="1" dirty="0"/>
              <a:t>(</a:t>
            </a:r>
            <a:r>
              <a:rPr lang="zh-HK" altLang="en-US" sz="2800" b="1" dirty="0"/>
              <a:t>出 </a:t>
            </a:r>
            <a:r>
              <a:rPr lang="en-US" altLang="zh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24:1-8)</a:t>
            </a:r>
            <a:endParaRPr lang="zh-HK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D871B70-2BC2-5210-AC29-706B80974F1C}"/>
              </a:ext>
            </a:extLst>
          </p:cNvPr>
          <p:cNvSpPr/>
          <p:nvPr/>
        </p:nvSpPr>
        <p:spPr>
          <a:xfrm>
            <a:off x="427045" y="596518"/>
            <a:ext cx="1800200" cy="923660"/>
          </a:xfrm>
          <a:prstGeom prst="ellipse">
            <a:avLst/>
          </a:prstGeom>
          <a:solidFill>
            <a:schemeClr val="accent3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Day 2</a:t>
            </a:r>
            <a:endParaRPr lang="zh-HK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80C334-6989-0337-8164-8ED5C40E69B2}"/>
              </a:ext>
            </a:extLst>
          </p:cNvPr>
          <p:cNvSpPr txBox="1"/>
          <p:nvPr/>
        </p:nvSpPr>
        <p:spPr>
          <a:xfrm>
            <a:off x="755576" y="1769069"/>
            <a:ext cx="7560840" cy="4099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TW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在山下立了一座祭壇</a:t>
            </a:r>
            <a:endParaRPr lang="en-US" altLang="zh-TW" sz="2400" b="1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HK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按以色列十二支派立了十二根石柱</a:t>
            </a:r>
            <a:endParaRPr lang="en-US" altLang="zh-HK" sz="2400" b="1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TW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派以民青年人去奉獻全燔祭，宰殺牛犢獻給上主的和平祭。</a:t>
            </a:r>
            <a:endParaRPr lang="en-US" altLang="zh-TW" sz="2400" b="1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TW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取一半血，盛在盆中，取另一半血，灑在祭壇上。</a:t>
            </a:r>
            <a:endParaRPr lang="en-US" altLang="zh-TW" sz="2400" b="1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TW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拿過約書，念給百姓聽。</a:t>
            </a:r>
            <a:endParaRPr lang="en-US" altLang="zh-TW" sz="2400" b="1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TW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百姓回答：「凡上主所吩咐的話，我們必聽從奉行。」</a:t>
            </a:r>
            <a:endParaRPr lang="en-US" altLang="zh-TW" sz="2400" b="1" i="0" dirty="0">
              <a:solidFill>
                <a:srgbClr val="696969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3500"/>
              </a:lnSpc>
              <a:buFontTx/>
              <a:buChar char="-"/>
            </a:pPr>
            <a:r>
              <a:rPr lang="zh-TW" altLang="en-US" sz="24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拿血灑在百姓身上說：「看，這是盟約的血，是上主本着這一切話同你們訂立的約。」</a:t>
            </a:r>
            <a:endParaRPr lang="zh-HK" altLang="en-US" sz="2400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B41B71-8AB2-AB73-1B36-0111EB4F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7" t="45055" r="41190" b="29690"/>
          <a:stretch/>
        </p:blipFill>
        <p:spPr bwMode="auto">
          <a:xfrm flipH="1">
            <a:off x="6632680" y="404664"/>
            <a:ext cx="1437847" cy="1397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8B343A5-2B75-E215-2CB7-E9B6676CCDE2}"/>
              </a:ext>
            </a:extLst>
          </p:cNvPr>
          <p:cNvSpPr txBox="1"/>
          <p:nvPr/>
        </p:nvSpPr>
        <p:spPr>
          <a:xfrm>
            <a:off x="6624228" y="1689381"/>
            <a:ext cx="1437847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梅瑟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81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Moses Gets Animated | My Jewish Learning">
            <a:extLst>
              <a:ext uri="{FF2B5EF4-FFF2-40B4-BE49-F238E27FC236}">
                <a16:creationId xmlns:a16="http://schemas.microsoft.com/office/drawing/2014/main" id="{3621DDF6-CDB2-133A-B352-7F8CCB657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256584" cy="3937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C07BC40-DEA4-B258-904B-950B50A87855}"/>
              </a:ext>
            </a:extLst>
          </p:cNvPr>
          <p:cNvSpPr txBox="1"/>
          <p:nvPr/>
        </p:nvSpPr>
        <p:spPr>
          <a:xfrm>
            <a:off x="863588" y="5373216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梅瑟在山上停留了四十天，四十夜。</a:t>
            </a:r>
            <a:endParaRPr lang="zh-HK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810886-C9E3-DDB6-8113-4CC49F8135BC}"/>
              </a:ext>
            </a:extLst>
          </p:cNvPr>
          <p:cNvSpPr txBox="1"/>
          <p:nvPr/>
        </p:nvSpPr>
        <p:spPr>
          <a:xfrm rot="517275">
            <a:off x="6408204" y="2090287"/>
            <a:ext cx="13681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20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？</a:t>
            </a:r>
            <a:endParaRPr lang="zh-HK" alt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6A63-B76F-4CD1-8501-3E9710ACEC89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" name="圖片 1" descr="C:\Users\2LEUNGS\Pictures\約板.jpg">
            <a:extLst>
              <a:ext uri="{FF2B5EF4-FFF2-40B4-BE49-F238E27FC236}">
                <a16:creationId xmlns:a16="http://schemas.microsoft.com/office/drawing/2014/main" id="{48694137-D751-4369-39F0-6199941FC929}"/>
              </a:ext>
            </a:extLst>
          </p:cNvPr>
          <p:cNvPicPr/>
          <p:nvPr/>
        </p:nvPicPr>
        <p:blipFill>
          <a:blip r:embed="rId3"/>
          <a:srcRect l="4354" t="25936" r="53118" b="9154"/>
          <a:stretch>
            <a:fillRect/>
          </a:stretch>
        </p:blipFill>
        <p:spPr bwMode="auto">
          <a:xfrm rot="21277202">
            <a:off x="391235" y="729772"/>
            <a:ext cx="3919769" cy="5719758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C:\Users\2LEUNGS\Pictures\約板.jpg">
            <a:extLst>
              <a:ext uri="{FF2B5EF4-FFF2-40B4-BE49-F238E27FC236}">
                <a16:creationId xmlns:a16="http://schemas.microsoft.com/office/drawing/2014/main" id="{6D714AE0-DB3E-9102-EF8E-2BEC576C94A0}"/>
              </a:ext>
            </a:extLst>
          </p:cNvPr>
          <p:cNvPicPr/>
          <p:nvPr/>
        </p:nvPicPr>
        <p:blipFill rotWithShape="1">
          <a:blip r:embed="rId3"/>
          <a:srcRect l="54085" t="25936" r="4561" b="9154"/>
          <a:stretch/>
        </p:blipFill>
        <p:spPr bwMode="auto">
          <a:xfrm rot="429028">
            <a:off x="4425879" y="784526"/>
            <a:ext cx="4106475" cy="5678037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540AF97-3EEF-90D9-D290-7F9B804D0EB1}"/>
              </a:ext>
            </a:extLst>
          </p:cNvPr>
          <p:cNvSpPr txBox="1"/>
          <p:nvPr/>
        </p:nvSpPr>
        <p:spPr>
          <a:xfrm>
            <a:off x="2371831" y="268624"/>
            <a:ext cx="4177929" cy="71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/>
              <a:t>十誡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598783-56C7-9A3E-C889-4F5CDADD990F}"/>
              </a:ext>
            </a:extLst>
          </p:cNvPr>
          <p:cNvSpPr txBox="1"/>
          <p:nvPr/>
        </p:nvSpPr>
        <p:spPr>
          <a:xfrm rot="21303530">
            <a:off x="1447548" y="1711249"/>
            <a:ext cx="1640940" cy="38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b="1" dirty="0">
                <a:solidFill>
                  <a:srgbClr val="00518E"/>
                </a:solidFill>
                <a:latin typeface="+mn-ea"/>
              </a:rPr>
              <a:t>愛</a:t>
            </a:r>
            <a:endParaRPr lang="en-US" altLang="zh-TW" sz="12000" b="1" dirty="0">
              <a:solidFill>
                <a:srgbClr val="00518E"/>
              </a:solidFill>
              <a:latin typeface="+mn-ea"/>
            </a:endParaRPr>
          </a:p>
          <a:p>
            <a:r>
              <a:rPr lang="zh-TW" altLang="en-US" sz="12000" b="1" dirty="0">
                <a:solidFill>
                  <a:srgbClr val="00518E"/>
                </a:solidFill>
                <a:latin typeface="+mn-ea"/>
              </a:rPr>
              <a:t>主</a:t>
            </a:r>
            <a:endParaRPr lang="zh-TW" altLang="en-US" sz="12000" b="1" dirty="0">
              <a:latin typeface="+mn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E3C9986-F32A-8AE3-D379-71C9AED1FF3E}"/>
              </a:ext>
            </a:extLst>
          </p:cNvPr>
          <p:cNvSpPr txBox="1"/>
          <p:nvPr/>
        </p:nvSpPr>
        <p:spPr>
          <a:xfrm rot="552232">
            <a:off x="5068099" y="1525478"/>
            <a:ext cx="2223332" cy="4265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zh-TW" altLang="en-US" sz="15000" b="1" dirty="0"/>
              <a:t> </a:t>
            </a:r>
            <a:r>
              <a:rPr lang="zh-TW" altLang="en-US" sz="12000" b="1" dirty="0">
                <a:solidFill>
                  <a:srgbClr val="00B050"/>
                </a:solidFill>
              </a:rPr>
              <a:t>愛</a:t>
            </a:r>
            <a:endParaRPr lang="en-US" altLang="zh-TW" sz="12000" b="1" dirty="0">
              <a:solidFill>
                <a:srgbClr val="00B050"/>
              </a:solidFill>
            </a:endParaRPr>
          </a:p>
          <a:p>
            <a:pPr marL="457200" indent="-457200"/>
            <a:r>
              <a:rPr lang="en-US" altLang="zh-TW" sz="12000" b="1" dirty="0">
                <a:solidFill>
                  <a:srgbClr val="00B050"/>
                </a:solidFill>
              </a:rPr>
              <a:t> </a:t>
            </a:r>
            <a:r>
              <a:rPr lang="zh-TW" altLang="en-US" sz="12000" b="1" dirty="0">
                <a:solidFill>
                  <a:srgbClr val="00B050"/>
                </a:solidFill>
              </a:rPr>
              <a:t>人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71470C-DC56-9C61-D84B-4A7F7F4146A4}"/>
              </a:ext>
            </a:extLst>
          </p:cNvPr>
          <p:cNvSpPr txBox="1"/>
          <p:nvPr/>
        </p:nvSpPr>
        <p:spPr>
          <a:xfrm rot="21303530">
            <a:off x="1599948" y="1863649"/>
            <a:ext cx="1640940" cy="3834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0" b="1" dirty="0">
                <a:solidFill>
                  <a:srgbClr val="00518E"/>
                </a:solidFill>
                <a:latin typeface="+mn-ea"/>
              </a:rPr>
              <a:t>愛</a:t>
            </a:r>
            <a:endParaRPr lang="en-US" altLang="zh-TW" sz="12000" b="1" dirty="0">
              <a:solidFill>
                <a:srgbClr val="00518E"/>
              </a:solidFill>
              <a:latin typeface="+mn-ea"/>
            </a:endParaRPr>
          </a:p>
          <a:p>
            <a:endParaRPr lang="zh-TW" altLang="en-US" sz="12000" b="1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3A0BFD-5B31-7F9D-3528-788F8D4A51FD}"/>
              </a:ext>
            </a:extLst>
          </p:cNvPr>
          <p:cNvSpPr txBox="1"/>
          <p:nvPr/>
        </p:nvSpPr>
        <p:spPr>
          <a:xfrm rot="552232">
            <a:off x="4895300" y="1657186"/>
            <a:ext cx="231281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zh-TW" altLang="en-US" sz="15000" b="1" dirty="0"/>
              <a:t> </a:t>
            </a:r>
            <a:r>
              <a:rPr lang="zh-TW" altLang="en-US" sz="12000" b="1" dirty="0">
                <a:solidFill>
                  <a:srgbClr val="00B050"/>
                </a:solidFill>
              </a:rPr>
              <a:t>愛</a:t>
            </a:r>
            <a:endParaRPr lang="en-US" altLang="zh-TW" sz="12000" b="1" dirty="0">
              <a:solidFill>
                <a:srgbClr val="00B050"/>
              </a:solidFill>
            </a:endParaRPr>
          </a:p>
          <a:p>
            <a:pPr marL="457200" indent="-457200"/>
            <a:r>
              <a:rPr lang="en-US" altLang="zh-TW" sz="12000" b="1" dirty="0">
                <a:solidFill>
                  <a:srgbClr val="00B050"/>
                </a:solidFill>
              </a:rPr>
              <a:t> </a:t>
            </a:r>
            <a:endParaRPr lang="zh-TW" altLang="en-US" sz="1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6A63-B76F-4CD1-8501-3E9710ACEC89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" name="圖片 1" descr="C:\Users\2LEUNGS\Pictures\約板.jpg">
            <a:extLst>
              <a:ext uri="{FF2B5EF4-FFF2-40B4-BE49-F238E27FC236}">
                <a16:creationId xmlns:a16="http://schemas.microsoft.com/office/drawing/2014/main" id="{48694137-D751-4369-39F0-6199941FC929}"/>
              </a:ext>
            </a:extLst>
          </p:cNvPr>
          <p:cNvPicPr/>
          <p:nvPr/>
        </p:nvPicPr>
        <p:blipFill>
          <a:blip r:embed="rId3"/>
          <a:srcRect l="4354" t="25936" r="53118" b="9154"/>
          <a:stretch>
            <a:fillRect/>
          </a:stretch>
        </p:blipFill>
        <p:spPr bwMode="auto">
          <a:xfrm rot="21277202">
            <a:off x="391237" y="677015"/>
            <a:ext cx="3919769" cy="5719758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683765-5643-38EC-0A7B-CD01584F2BBD}"/>
              </a:ext>
            </a:extLst>
          </p:cNvPr>
          <p:cNvSpPr txBox="1"/>
          <p:nvPr/>
        </p:nvSpPr>
        <p:spPr>
          <a:xfrm rot="21242138">
            <a:off x="1018821" y="1998671"/>
            <a:ext cx="33577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欽崇一天主在萬有之上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毋呼天主聖名以發虛誓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守瞻禮主日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/>
          </a:p>
        </p:txBody>
      </p:sp>
      <p:pic>
        <p:nvPicPr>
          <p:cNvPr id="4" name="圖片 3" descr="C:\Users\2LEUNGS\Pictures\約板.jpg">
            <a:extLst>
              <a:ext uri="{FF2B5EF4-FFF2-40B4-BE49-F238E27FC236}">
                <a16:creationId xmlns:a16="http://schemas.microsoft.com/office/drawing/2014/main" id="{6D714AE0-DB3E-9102-EF8E-2BEC576C94A0}"/>
              </a:ext>
            </a:extLst>
          </p:cNvPr>
          <p:cNvPicPr/>
          <p:nvPr/>
        </p:nvPicPr>
        <p:blipFill rotWithShape="1">
          <a:blip r:embed="rId3"/>
          <a:srcRect l="54085" t="25936" r="4561" b="9154"/>
          <a:stretch/>
        </p:blipFill>
        <p:spPr bwMode="auto">
          <a:xfrm rot="429028">
            <a:off x="4425879" y="784526"/>
            <a:ext cx="4106475" cy="5678037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5ED24DD-96CB-CFB5-920E-7E44C60D9B99}"/>
              </a:ext>
            </a:extLst>
          </p:cNvPr>
          <p:cNvSpPr txBox="1"/>
          <p:nvPr/>
        </p:nvSpPr>
        <p:spPr>
          <a:xfrm rot="488193">
            <a:off x="4621141" y="1966242"/>
            <a:ext cx="36921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孝敬父母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毋殺人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毋行邪淫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毋偷盜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毋妄証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毋願他人妻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夫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毋貪他人財物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540AF97-3EEF-90D9-D290-7F9B804D0EB1}"/>
              </a:ext>
            </a:extLst>
          </p:cNvPr>
          <p:cNvSpPr txBox="1"/>
          <p:nvPr/>
        </p:nvSpPr>
        <p:spPr>
          <a:xfrm>
            <a:off x="2371831" y="268624"/>
            <a:ext cx="4177929" cy="71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/>
              <a:t>十誡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91FF675-32EC-74E0-3788-C9547C3B6908}"/>
              </a:ext>
            </a:extLst>
          </p:cNvPr>
          <p:cNvSpPr txBox="1"/>
          <p:nvPr/>
        </p:nvSpPr>
        <p:spPr>
          <a:xfrm rot="21303530">
            <a:off x="1136938" y="1894623"/>
            <a:ext cx="293458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b="1" dirty="0">
                <a:solidFill>
                  <a:srgbClr val="00518E"/>
                </a:solidFill>
                <a:latin typeface="+mn-ea"/>
              </a:rPr>
              <a:t>愛</a:t>
            </a:r>
            <a:endParaRPr lang="en-US" altLang="zh-TW" sz="12000" b="1" dirty="0">
              <a:solidFill>
                <a:srgbClr val="00518E"/>
              </a:solidFill>
              <a:latin typeface="+mn-ea"/>
            </a:endParaRPr>
          </a:p>
          <a:p>
            <a:pPr algn="ctr"/>
            <a:r>
              <a:rPr lang="zh-TW" altLang="en-US" sz="12000" b="1" dirty="0">
                <a:solidFill>
                  <a:srgbClr val="00518E"/>
                </a:solidFill>
                <a:latin typeface="+mn-ea"/>
              </a:rPr>
              <a:t>主</a:t>
            </a:r>
            <a:endParaRPr lang="zh-TW" altLang="en-US" sz="12000" b="1" dirty="0">
              <a:latin typeface="+mn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5CD9B83-9F5A-0B0E-FFDC-DBBB131152EE}"/>
              </a:ext>
            </a:extLst>
          </p:cNvPr>
          <p:cNvSpPr txBox="1"/>
          <p:nvPr/>
        </p:nvSpPr>
        <p:spPr>
          <a:xfrm rot="552232">
            <a:off x="4703865" y="1772260"/>
            <a:ext cx="302019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zh-TW" altLang="en-US" sz="15000" b="1" dirty="0"/>
              <a:t>  </a:t>
            </a:r>
            <a:r>
              <a:rPr lang="zh-TW" altLang="en-US" sz="12000" b="1" dirty="0">
                <a:solidFill>
                  <a:srgbClr val="00B050"/>
                </a:solidFill>
              </a:rPr>
              <a:t>愛</a:t>
            </a:r>
            <a:endParaRPr lang="en-US" altLang="zh-TW" sz="12000" b="1" dirty="0">
              <a:solidFill>
                <a:srgbClr val="00B050"/>
              </a:solidFill>
            </a:endParaRPr>
          </a:p>
          <a:p>
            <a:pPr marL="457200" indent="-457200"/>
            <a:r>
              <a:rPr lang="en-US" altLang="zh-TW" sz="12000" b="1" dirty="0">
                <a:solidFill>
                  <a:srgbClr val="00B050"/>
                </a:solidFill>
              </a:rPr>
              <a:t>  </a:t>
            </a:r>
            <a:r>
              <a:rPr lang="zh-TW" altLang="en-US" sz="12000" b="1" dirty="0">
                <a:solidFill>
                  <a:srgbClr val="00B050"/>
                </a:solidFill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38573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75556" y="512676"/>
            <a:ext cx="7992888" cy="5832648"/>
          </a:xfrm>
          <a:prstGeom prst="roundRect">
            <a:avLst>
              <a:gd name="adj" fmla="val 17348"/>
            </a:avLst>
          </a:prstGeom>
          <a:ln w="76200">
            <a:solidFill>
              <a:schemeClr val="accent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endParaRPr lang="zh-TW" altLang="zh-HK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 descr="Cartoon Moses free image download">
            <a:extLst>
              <a:ext uri="{FF2B5EF4-FFF2-40B4-BE49-F238E27FC236}">
                <a16:creationId xmlns:a16="http://schemas.microsoft.com/office/drawing/2014/main" id="{7D865FF2-A64D-46E2-B375-B0AEB48B53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5840597" y="2867481"/>
            <a:ext cx="2304255" cy="324036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DC4B67E-8A72-0280-D2AF-39491599724D}"/>
              </a:ext>
            </a:extLst>
          </p:cNvPr>
          <p:cNvSpPr/>
          <p:nvPr/>
        </p:nvSpPr>
        <p:spPr>
          <a:xfrm>
            <a:off x="899593" y="1340768"/>
            <a:ext cx="7344814" cy="1368152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HK" altLang="en-US" sz="9600" dirty="0"/>
              <a:t>計劃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9181ED2-77D4-5ABE-1A30-13CEF20EB793}"/>
              </a:ext>
            </a:extLst>
          </p:cNvPr>
          <p:cNvSpPr/>
          <p:nvPr/>
        </p:nvSpPr>
        <p:spPr>
          <a:xfrm>
            <a:off x="1547664" y="908720"/>
            <a:ext cx="2016224" cy="2160240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HK" altLang="en-US" sz="150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522D87B-44D1-704B-0F29-167C0966DD75}"/>
              </a:ext>
            </a:extLst>
          </p:cNvPr>
          <p:cNvSpPr/>
          <p:nvPr/>
        </p:nvSpPr>
        <p:spPr>
          <a:xfrm>
            <a:off x="847495" y="3694838"/>
            <a:ext cx="4795080" cy="1520552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4800" dirty="0"/>
              <a:t>Commandments   </a:t>
            </a:r>
            <a:r>
              <a:rPr lang="zh-HK" altLang="en-US" sz="4800" dirty="0"/>
              <a:t>誡命</a:t>
            </a:r>
          </a:p>
        </p:txBody>
      </p:sp>
    </p:spTree>
    <p:extLst>
      <p:ext uri="{BB962C8B-B14F-4D97-AF65-F5344CB8AC3E}">
        <p14:creationId xmlns:p14="http://schemas.microsoft.com/office/powerpoint/2010/main" val="17668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6C2760-52FC-1A1A-41BF-8D89B0C5A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32069" r="26495" b="14797"/>
          <a:stretch/>
        </p:blipFill>
        <p:spPr bwMode="auto">
          <a:xfrm>
            <a:off x="1619672" y="2708920"/>
            <a:ext cx="4653529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90A5B78D-291F-B99C-4F97-3FC46A3C6A83}"/>
              </a:ext>
            </a:extLst>
          </p:cNvPr>
          <p:cNvSpPr/>
          <p:nvPr/>
        </p:nvSpPr>
        <p:spPr>
          <a:xfrm>
            <a:off x="539552" y="1556792"/>
            <a:ext cx="7632848" cy="936104"/>
          </a:xfrm>
          <a:prstGeom prst="wedgeRoundRectCallout">
            <a:avLst>
              <a:gd name="adj1" fmla="val -13184"/>
              <a:gd name="adj2" fmla="val 95061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凡上主所吩咐的，我們必聽從奉行。</a:t>
            </a:r>
            <a:endParaRPr lang="zh-HK" altLang="en-US" sz="32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8998F4-6D0E-8711-6E1F-9FEC9A198AAE}"/>
              </a:ext>
            </a:extLst>
          </p:cNvPr>
          <p:cNvSpPr/>
          <p:nvPr/>
        </p:nvSpPr>
        <p:spPr>
          <a:xfrm>
            <a:off x="539552" y="476672"/>
            <a:ext cx="7632848" cy="864096"/>
          </a:xfrm>
          <a:custGeom>
            <a:avLst/>
            <a:gdLst>
              <a:gd name="connsiteX0" fmla="*/ 0 w 7632848"/>
              <a:gd name="connsiteY0" fmla="*/ 0 h 864096"/>
              <a:gd name="connsiteX1" fmla="*/ 770224 w 7632848"/>
              <a:gd name="connsiteY1" fmla="*/ 0 h 864096"/>
              <a:gd name="connsiteX2" fmla="*/ 1387791 w 7632848"/>
              <a:gd name="connsiteY2" fmla="*/ 0 h 864096"/>
              <a:gd name="connsiteX3" fmla="*/ 2158014 w 7632848"/>
              <a:gd name="connsiteY3" fmla="*/ 0 h 864096"/>
              <a:gd name="connsiteX4" fmla="*/ 2699253 w 7632848"/>
              <a:gd name="connsiteY4" fmla="*/ 0 h 864096"/>
              <a:gd name="connsiteX5" fmla="*/ 3469476 w 7632848"/>
              <a:gd name="connsiteY5" fmla="*/ 0 h 864096"/>
              <a:gd name="connsiteX6" fmla="*/ 4316029 w 7632848"/>
              <a:gd name="connsiteY6" fmla="*/ 0 h 864096"/>
              <a:gd name="connsiteX7" fmla="*/ 5086252 w 7632848"/>
              <a:gd name="connsiteY7" fmla="*/ 0 h 864096"/>
              <a:gd name="connsiteX8" fmla="*/ 5551162 w 7632848"/>
              <a:gd name="connsiteY8" fmla="*/ 0 h 864096"/>
              <a:gd name="connsiteX9" fmla="*/ 6016072 w 7632848"/>
              <a:gd name="connsiteY9" fmla="*/ 0 h 864096"/>
              <a:gd name="connsiteX10" fmla="*/ 6557310 w 7632848"/>
              <a:gd name="connsiteY10" fmla="*/ 0 h 864096"/>
              <a:gd name="connsiteX11" fmla="*/ 7632848 w 7632848"/>
              <a:gd name="connsiteY11" fmla="*/ 0 h 864096"/>
              <a:gd name="connsiteX12" fmla="*/ 7632848 w 7632848"/>
              <a:gd name="connsiteY12" fmla="*/ 432048 h 864096"/>
              <a:gd name="connsiteX13" fmla="*/ 7632848 w 7632848"/>
              <a:gd name="connsiteY13" fmla="*/ 864096 h 864096"/>
              <a:gd name="connsiteX14" fmla="*/ 7091610 w 7632848"/>
              <a:gd name="connsiteY14" fmla="*/ 864096 h 864096"/>
              <a:gd name="connsiteX15" fmla="*/ 6474043 w 7632848"/>
              <a:gd name="connsiteY15" fmla="*/ 864096 h 864096"/>
              <a:gd name="connsiteX16" fmla="*/ 5932805 w 7632848"/>
              <a:gd name="connsiteY16" fmla="*/ 864096 h 864096"/>
              <a:gd name="connsiteX17" fmla="*/ 5391566 w 7632848"/>
              <a:gd name="connsiteY17" fmla="*/ 864096 h 864096"/>
              <a:gd name="connsiteX18" fmla="*/ 4545014 w 7632848"/>
              <a:gd name="connsiteY18" fmla="*/ 864096 h 864096"/>
              <a:gd name="connsiteX19" fmla="*/ 3774790 w 7632848"/>
              <a:gd name="connsiteY19" fmla="*/ 864096 h 864096"/>
              <a:gd name="connsiteX20" fmla="*/ 3004567 w 7632848"/>
              <a:gd name="connsiteY20" fmla="*/ 864096 h 864096"/>
              <a:gd name="connsiteX21" fmla="*/ 2463328 w 7632848"/>
              <a:gd name="connsiteY21" fmla="*/ 864096 h 864096"/>
              <a:gd name="connsiteX22" fmla="*/ 1693104 w 7632848"/>
              <a:gd name="connsiteY22" fmla="*/ 864096 h 864096"/>
              <a:gd name="connsiteX23" fmla="*/ 999209 w 7632848"/>
              <a:gd name="connsiteY23" fmla="*/ 864096 h 864096"/>
              <a:gd name="connsiteX24" fmla="*/ 0 w 7632848"/>
              <a:gd name="connsiteY24" fmla="*/ 864096 h 864096"/>
              <a:gd name="connsiteX25" fmla="*/ 0 w 7632848"/>
              <a:gd name="connsiteY25" fmla="*/ 432048 h 864096"/>
              <a:gd name="connsiteX26" fmla="*/ 0 w 7632848"/>
              <a:gd name="connsiteY26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32848" h="864096" fill="none" extrusionOk="0">
                <a:moveTo>
                  <a:pt x="0" y="0"/>
                </a:moveTo>
                <a:cubicBezTo>
                  <a:pt x="183938" y="6570"/>
                  <a:pt x="460718" y="-29751"/>
                  <a:pt x="770224" y="0"/>
                </a:cubicBezTo>
                <a:cubicBezTo>
                  <a:pt x="1079730" y="29751"/>
                  <a:pt x="1125289" y="13242"/>
                  <a:pt x="1387791" y="0"/>
                </a:cubicBezTo>
                <a:cubicBezTo>
                  <a:pt x="1650293" y="-13242"/>
                  <a:pt x="1944006" y="-11734"/>
                  <a:pt x="2158014" y="0"/>
                </a:cubicBezTo>
                <a:cubicBezTo>
                  <a:pt x="2372022" y="11734"/>
                  <a:pt x="2575563" y="-3890"/>
                  <a:pt x="2699253" y="0"/>
                </a:cubicBezTo>
                <a:cubicBezTo>
                  <a:pt x="2822943" y="3890"/>
                  <a:pt x="3287243" y="-21992"/>
                  <a:pt x="3469476" y="0"/>
                </a:cubicBezTo>
                <a:cubicBezTo>
                  <a:pt x="3651709" y="21992"/>
                  <a:pt x="4097648" y="34986"/>
                  <a:pt x="4316029" y="0"/>
                </a:cubicBezTo>
                <a:cubicBezTo>
                  <a:pt x="4534410" y="-34986"/>
                  <a:pt x="4923277" y="-30495"/>
                  <a:pt x="5086252" y="0"/>
                </a:cubicBezTo>
                <a:cubicBezTo>
                  <a:pt x="5249227" y="30495"/>
                  <a:pt x="5376090" y="-11392"/>
                  <a:pt x="5551162" y="0"/>
                </a:cubicBezTo>
                <a:cubicBezTo>
                  <a:pt x="5726234" y="11392"/>
                  <a:pt x="5884820" y="-20785"/>
                  <a:pt x="6016072" y="0"/>
                </a:cubicBezTo>
                <a:cubicBezTo>
                  <a:pt x="6147324" y="20785"/>
                  <a:pt x="6367482" y="-22711"/>
                  <a:pt x="6557310" y="0"/>
                </a:cubicBezTo>
                <a:cubicBezTo>
                  <a:pt x="6747138" y="22711"/>
                  <a:pt x="7195024" y="42076"/>
                  <a:pt x="7632848" y="0"/>
                </a:cubicBezTo>
                <a:cubicBezTo>
                  <a:pt x="7651586" y="212980"/>
                  <a:pt x="7612781" y="283902"/>
                  <a:pt x="7632848" y="432048"/>
                </a:cubicBezTo>
                <a:cubicBezTo>
                  <a:pt x="7652915" y="580194"/>
                  <a:pt x="7634406" y="682605"/>
                  <a:pt x="7632848" y="864096"/>
                </a:cubicBezTo>
                <a:cubicBezTo>
                  <a:pt x="7442001" y="855560"/>
                  <a:pt x="7223316" y="865585"/>
                  <a:pt x="7091610" y="864096"/>
                </a:cubicBezTo>
                <a:cubicBezTo>
                  <a:pt x="6959904" y="862607"/>
                  <a:pt x="6681961" y="878830"/>
                  <a:pt x="6474043" y="864096"/>
                </a:cubicBezTo>
                <a:cubicBezTo>
                  <a:pt x="6266125" y="849362"/>
                  <a:pt x="6125894" y="864035"/>
                  <a:pt x="5932805" y="864096"/>
                </a:cubicBezTo>
                <a:cubicBezTo>
                  <a:pt x="5739716" y="864157"/>
                  <a:pt x="5628524" y="857270"/>
                  <a:pt x="5391566" y="864096"/>
                </a:cubicBezTo>
                <a:cubicBezTo>
                  <a:pt x="5154608" y="870922"/>
                  <a:pt x="4774177" y="849761"/>
                  <a:pt x="4545014" y="864096"/>
                </a:cubicBezTo>
                <a:cubicBezTo>
                  <a:pt x="4315851" y="878431"/>
                  <a:pt x="4038516" y="891996"/>
                  <a:pt x="3774790" y="864096"/>
                </a:cubicBezTo>
                <a:cubicBezTo>
                  <a:pt x="3511064" y="836196"/>
                  <a:pt x="3231908" y="827752"/>
                  <a:pt x="3004567" y="864096"/>
                </a:cubicBezTo>
                <a:cubicBezTo>
                  <a:pt x="2777226" y="900440"/>
                  <a:pt x="2582250" y="855212"/>
                  <a:pt x="2463328" y="864096"/>
                </a:cubicBezTo>
                <a:cubicBezTo>
                  <a:pt x="2344406" y="872980"/>
                  <a:pt x="1866169" y="889117"/>
                  <a:pt x="1693104" y="864096"/>
                </a:cubicBezTo>
                <a:cubicBezTo>
                  <a:pt x="1520039" y="839075"/>
                  <a:pt x="1204524" y="897258"/>
                  <a:pt x="999209" y="864096"/>
                </a:cubicBezTo>
                <a:cubicBezTo>
                  <a:pt x="793894" y="830934"/>
                  <a:pt x="384905" y="910333"/>
                  <a:pt x="0" y="864096"/>
                </a:cubicBezTo>
                <a:cubicBezTo>
                  <a:pt x="-4820" y="699725"/>
                  <a:pt x="-4814" y="581815"/>
                  <a:pt x="0" y="432048"/>
                </a:cubicBezTo>
                <a:cubicBezTo>
                  <a:pt x="4814" y="282281"/>
                  <a:pt x="-10850" y="193001"/>
                  <a:pt x="0" y="0"/>
                </a:cubicBezTo>
                <a:close/>
              </a:path>
              <a:path w="7632848" h="864096" stroke="0" extrusionOk="0">
                <a:moveTo>
                  <a:pt x="0" y="0"/>
                </a:moveTo>
                <a:cubicBezTo>
                  <a:pt x="203466" y="-1356"/>
                  <a:pt x="258148" y="7829"/>
                  <a:pt x="464910" y="0"/>
                </a:cubicBezTo>
                <a:cubicBezTo>
                  <a:pt x="671672" y="-7829"/>
                  <a:pt x="1060017" y="-15793"/>
                  <a:pt x="1235134" y="0"/>
                </a:cubicBezTo>
                <a:cubicBezTo>
                  <a:pt x="1410251" y="15793"/>
                  <a:pt x="1674727" y="32876"/>
                  <a:pt x="1929029" y="0"/>
                </a:cubicBezTo>
                <a:cubicBezTo>
                  <a:pt x="2183331" y="-32876"/>
                  <a:pt x="2556854" y="-19217"/>
                  <a:pt x="2775581" y="0"/>
                </a:cubicBezTo>
                <a:cubicBezTo>
                  <a:pt x="2994308" y="19217"/>
                  <a:pt x="3348563" y="-16342"/>
                  <a:pt x="3545805" y="0"/>
                </a:cubicBezTo>
                <a:cubicBezTo>
                  <a:pt x="3743047" y="16342"/>
                  <a:pt x="3804907" y="19556"/>
                  <a:pt x="4010715" y="0"/>
                </a:cubicBezTo>
                <a:cubicBezTo>
                  <a:pt x="4216523" y="-19556"/>
                  <a:pt x="4421486" y="-22072"/>
                  <a:pt x="4551953" y="0"/>
                </a:cubicBezTo>
                <a:cubicBezTo>
                  <a:pt x="4682420" y="22072"/>
                  <a:pt x="4878103" y="10694"/>
                  <a:pt x="5093191" y="0"/>
                </a:cubicBezTo>
                <a:cubicBezTo>
                  <a:pt x="5308279" y="-10694"/>
                  <a:pt x="5545500" y="-1862"/>
                  <a:pt x="5787087" y="0"/>
                </a:cubicBezTo>
                <a:cubicBezTo>
                  <a:pt x="6028674" y="1862"/>
                  <a:pt x="6122755" y="-18653"/>
                  <a:pt x="6251996" y="0"/>
                </a:cubicBezTo>
                <a:cubicBezTo>
                  <a:pt x="6381237" y="18653"/>
                  <a:pt x="7310920" y="-27985"/>
                  <a:pt x="7632848" y="0"/>
                </a:cubicBezTo>
                <a:cubicBezTo>
                  <a:pt x="7633062" y="189425"/>
                  <a:pt x="7645386" y="287412"/>
                  <a:pt x="7632848" y="423407"/>
                </a:cubicBezTo>
                <a:cubicBezTo>
                  <a:pt x="7620310" y="559402"/>
                  <a:pt x="7649962" y="729161"/>
                  <a:pt x="7632848" y="864096"/>
                </a:cubicBezTo>
                <a:cubicBezTo>
                  <a:pt x="7514442" y="874697"/>
                  <a:pt x="7373447" y="849562"/>
                  <a:pt x="7167938" y="864096"/>
                </a:cubicBezTo>
                <a:cubicBezTo>
                  <a:pt x="6962429" y="878631"/>
                  <a:pt x="6833370" y="845886"/>
                  <a:pt x="6703028" y="864096"/>
                </a:cubicBezTo>
                <a:cubicBezTo>
                  <a:pt x="6572686" y="882307"/>
                  <a:pt x="6354283" y="896737"/>
                  <a:pt x="6009133" y="864096"/>
                </a:cubicBezTo>
                <a:cubicBezTo>
                  <a:pt x="5663984" y="831455"/>
                  <a:pt x="5381115" y="838248"/>
                  <a:pt x="5162581" y="864096"/>
                </a:cubicBezTo>
                <a:cubicBezTo>
                  <a:pt x="4944047" y="889944"/>
                  <a:pt x="4927016" y="886567"/>
                  <a:pt x="4697671" y="864096"/>
                </a:cubicBezTo>
                <a:cubicBezTo>
                  <a:pt x="4468326" y="841626"/>
                  <a:pt x="4157247" y="883578"/>
                  <a:pt x="4003776" y="864096"/>
                </a:cubicBezTo>
                <a:cubicBezTo>
                  <a:pt x="3850306" y="844614"/>
                  <a:pt x="3760730" y="862125"/>
                  <a:pt x="3538866" y="864096"/>
                </a:cubicBezTo>
                <a:cubicBezTo>
                  <a:pt x="3317002" y="866068"/>
                  <a:pt x="2901332" y="825714"/>
                  <a:pt x="2692314" y="864096"/>
                </a:cubicBezTo>
                <a:cubicBezTo>
                  <a:pt x="2483296" y="902478"/>
                  <a:pt x="2358455" y="857679"/>
                  <a:pt x="2074747" y="864096"/>
                </a:cubicBezTo>
                <a:cubicBezTo>
                  <a:pt x="1791039" y="870513"/>
                  <a:pt x="1825890" y="847275"/>
                  <a:pt x="1609837" y="864096"/>
                </a:cubicBezTo>
                <a:cubicBezTo>
                  <a:pt x="1393784" y="880918"/>
                  <a:pt x="1085696" y="861160"/>
                  <a:pt x="839613" y="864096"/>
                </a:cubicBezTo>
                <a:cubicBezTo>
                  <a:pt x="593530" y="867032"/>
                  <a:pt x="405792" y="866281"/>
                  <a:pt x="0" y="864096"/>
                </a:cubicBezTo>
                <a:cubicBezTo>
                  <a:pt x="3490" y="754097"/>
                  <a:pt x="-13311" y="542705"/>
                  <a:pt x="0" y="423407"/>
                </a:cubicBezTo>
                <a:cubicBezTo>
                  <a:pt x="13311" y="304109"/>
                  <a:pt x="-9473" y="10427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76200">
            <a:extLst>
              <a:ext uri="{C807C97D-BFC1-408E-A445-0C87EB9F89A2}">
                <ask:lineSketchStyleProps xmlns:ask="http://schemas.microsoft.com/office/drawing/2018/sketchyshapes" xmlns="" sd="13007509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為甚麼以色列民願意遵守誡命呢</a:t>
            </a: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r>
              <a:rPr lang="zh-TW" altLang="en-US" sz="3600" b="1" dirty="0">
                <a:solidFill>
                  <a:srgbClr val="008000"/>
                </a:solidFill>
                <a:latin typeface="+mj-ea"/>
                <a:ea typeface="+mj-ea"/>
              </a:rPr>
              <a:t> </a:t>
            </a: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5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「你們不要以為我來是廢除法律或先知，我來不是為廢除，而是為成全。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我實在告訴你們：即使天地過去了，一撇或一畫也決不會從法律上過去，必待一切完成。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所以，誰若廢除這些誡命中最小的一條，也這樣教訓人，在天國裏，他將稱為最小的；但誰若實行，也這樣教訓人，這人在天國裏將稱為大的。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我告訴你們：除非你們的義德超過經師和法利塞人的義德，你們決進不了天國。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你們一向聽過給古人說：『不可殺人！』誰若殺了人，應受裁判。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我卻對你們說：凡向自己弟兄發怒的，就要受裁判；誰若向自己的弟兄說『傻子』，就要受議會的裁判；誰若說『瘋子』，就要受火獄的罰。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所以，你若在祭壇前，要獻你的禮物時，在那裏想起你的弟兄有什麼怨你的事，就把你的禮物留在那裏，留在祭壇前，先去與你的弟兄和好，然後再來獻你的禮物。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當你和你的對頭還在路上，趕快與他和解，免得對頭把你交與判官，判官交給差役，把你投在獄裏。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我實在告訴你：非到你還了最後的一文，決不能從那裏出來。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你們一向聽說過：『不可姦淫！』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我卻對你們說：凡注視婦女，有意貪戀她的，他已在心裏姦淫了她。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若是你的右眼使你跌倒，剜出它來，從你身上扔掉，因為喪失你一個肢體，比你全身投入地獄裏，為你更好；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若你的右手使你跌倒，砍下它來，從你身上扔掉，因為喪失你一個肢體，比你全身投入地獄裏，為你更好。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又說過：『誰若休妻，就該給她休書。』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我卻給你們說：除了姘居外，凡休自己的妻子的，便是叫她受姦污；並且誰若娶被休的婦人，就是犯姦淫。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你們又一向聽過對古人說：『不可發虛誓！要向上主償還你的誓願！』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我卻對你們說：你們總不可發誓：不可指天，因為天是天主的寶座；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不可指地，因為地是他的腳凳；不可指耶路撒冷，因為她是大王的城市；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也不可指你的頭發誓，因為你不能使一根頭髮變白或變黑。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你們的話該當是：是就說是，非就說非；其他多餘的，便是出於邪惡。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ice board Royalty Free Vector Image - VectorStock">
            <a:extLst>
              <a:ext uri="{FF2B5EF4-FFF2-40B4-BE49-F238E27FC236}">
                <a16:creationId xmlns:a16="http://schemas.microsoft.com/office/drawing/2014/main" id="{A29618C6-A173-3700-1C67-C154218E7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190"/>
          <a:stretch/>
        </p:blipFill>
        <p:spPr bwMode="auto">
          <a:xfrm>
            <a:off x="510063" y="908720"/>
            <a:ext cx="81136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20685F6-B186-CADE-B06F-BC24FA27AFFB}"/>
              </a:ext>
            </a:extLst>
          </p:cNvPr>
          <p:cNvSpPr txBox="1"/>
          <p:nvPr/>
        </p:nvSpPr>
        <p:spPr>
          <a:xfrm>
            <a:off x="1979712" y="186536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ea typeface="華康娃娃體"/>
              </a:rPr>
              <a:t>喜歡上主誡命的人，真是有福</a:t>
            </a:r>
            <a:r>
              <a:rPr lang="en-US" altLang="zh-TW" sz="4800" b="1" dirty="0">
                <a:ea typeface="華康娃娃體"/>
              </a:rPr>
              <a:t>﹗</a:t>
            </a:r>
          </a:p>
          <a:p>
            <a:r>
              <a:rPr lang="en-US" altLang="zh-HK" sz="4800" b="1" dirty="0">
                <a:ea typeface="華康娃娃體"/>
              </a:rPr>
              <a:t>               </a:t>
            </a:r>
            <a:r>
              <a:rPr lang="en-US" altLang="zh-HK" sz="3200" b="1" dirty="0">
                <a:ea typeface="華康娃娃體"/>
              </a:rPr>
              <a:t>(</a:t>
            </a:r>
            <a:r>
              <a:rPr lang="zh-TW" altLang="en-US" sz="3200" b="1" dirty="0">
                <a:ea typeface="華康娃娃體"/>
              </a:rPr>
              <a:t>詠</a:t>
            </a:r>
            <a:r>
              <a:rPr lang="en-US" altLang="zh-TW" sz="3200" b="1" dirty="0">
                <a:latin typeface="Times New Roman" panose="02020603050405020304" pitchFamily="18" charset="0"/>
                <a:ea typeface="華康娃娃體"/>
                <a:cs typeface="Times New Roman" panose="02020603050405020304" pitchFamily="18" charset="0"/>
              </a:rPr>
              <a:t>112:1)</a:t>
            </a:r>
            <a:endParaRPr lang="zh-HK" altLang="en-US" sz="3200" b="1" dirty="0">
              <a:latin typeface="Times New Roman" panose="02020603050405020304" pitchFamily="18" charset="0"/>
              <a:ea typeface="華康娃娃體"/>
              <a:cs typeface="Times New Roman" panose="02020603050405020304" pitchFamily="18" charset="0"/>
            </a:endParaRPr>
          </a:p>
        </p:txBody>
      </p:sp>
      <p:pic>
        <p:nvPicPr>
          <p:cNvPr id="2" name="圖片 1" descr="Cartoon Moses free image download">
            <a:extLst>
              <a:ext uri="{FF2B5EF4-FFF2-40B4-BE49-F238E27FC236}">
                <a16:creationId xmlns:a16="http://schemas.microsoft.com/office/drawing/2014/main" id="{8793A9E3-76A7-F12B-35E4-6FCE7308895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660232" y="3861048"/>
            <a:ext cx="2045712" cy="2592288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ses Gets Animated | My Jewish Learning">
            <a:extLst>
              <a:ext uri="{FF2B5EF4-FFF2-40B4-BE49-F238E27FC236}">
                <a16:creationId xmlns:a16="http://schemas.microsoft.com/office/drawing/2014/main" id="{DFACD1B4-801F-BDAE-1ECA-FE1EF9CA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4925868" cy="3689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圓角矩形圖說文字 17">
            <a:extLst>
              <a:ext uri="{FF2B5EF4-FFF2-40B4-BE49-F238E27FC236}">
                <a16:creationId xmlns:a16="http://schemas.microsoft.com/office/drawing/2014/main" id="{5BA7E667-E3F0-4F44-24F5-0CAE88816FA5}"/>
              </a:ext>
            </a:extLst>
          </p:cNvPr>
          <p:cNvSpPr/>
          <p:nvPr/>
        </p:nvSpPr>
        <p:spPr>
          <a:xfrm>
            <a:off x="467544" y="656692"/>
            <a:ext cx="5976664" cy="1224136"/>
          </a:xfrm>
          <a:prstGeom prst="wedgeRoundRectCallout">
            <a:avLst>
              <a:gd name="adj1" fmla="val 37626"/>
              <a:gd name="adj2" fmla="val 1464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E9487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天主所頒佈的誡命</a:t>
            </a:r>
            <a:endParaRPr lang="en-US" altLang="zh-TW" sz="3600" b="1" dirty="0">
              <a:solidFill>
                <a:srgbClr val="E9487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E9487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是否只為以色列民 </a:t>
            </a:r>
            <a:r>
              <a:rPr lang="en-US" altLang="zh-TW" sz="3600" b="1" dirty="0">
                <a:solidFill>
                  <a:srgbClr val="E9487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HK" altLang="en-US" sz="3600" b="1" dirty="0">
              <a:solidFill>
                <a:srgbClr val="E9487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2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artoon Moses free image download">
            <a:extLst>
              <a:ext uri="{FF2B5EF4-FFF2-40B4-BE49-F238E27FC236}">
                <a16:creationId xmlns:a16="http://schemas.microsoft.com/office/drawing/2014/main" id="{9A893FD8-B3DF-4F9B-A4A0-FFE3512CDC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444208" y="3284984"/>
            <a:ext cx="2088232" cy="296823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4EE3126-891A-424A-8CA2-8760E16D17A7}"/>
              </a:ext>
            </a:extLst>
          </p:cNvPr>
          <p:cNvSpPr txBox="1"/>
          <p:nvPr/>
        </p:nvSpPr>
        <p:spPr>
          <a:xfrm>
            <a:off x="1043608" y="1268760"/>
            <a:ext cx="5040560" cy="2123658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zh-HK" altLang="en-US" sz="4400" b="1" dirty="0">
                <a:solidFill>
                  <a:srgbClr val="FF0000"/>
                </a:solidFill>
                <a:sym typeface="Wingdings"/>
              </a:rPr>
              <a:t>  </a:t>
            </a:r>
            <a:endParaRPr lang="en-US" altLang="zh-HK" sz="4400" b="1" dirty="0">
              <a:solidFill>
                <a:srgbClr val="FF0000"/>
              </a:solidFill>
              <a:sym typeface="Wingdings"/>
            </a:endParaRPr>
          </a:p>
          <a:p>
            <a:pPr algn="ctr"/>
            <a:r>
              <a:rPr lang="zh-HK" altLang="en-US" sz="4400" b="1" dirty="0">
                <a:solidFill>
                  <a:srgbClr val="FF0000"/>
                </a:solidFill>
                <a:sym typeface="Wingdings"/>
              </a:rPr>
              <a:t>相信只有一個天主</a:t>
            </a:r>
            <a:endParaRPr lang="en-US" altLang="zh-HK" sz="4400" b="1" dirty="0">
              <a:solidFill>
                <a:srgbClr val="FF0000"/>
              </a:solidFill>
              <a:sym typeface="Wingdings"/>
            </a:endParaRPr>
          </a:p>
          <a:p>
            <a:pPr algn="ctr"/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956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artoon Moses free image download">
            <a:extLst>
              <a:ext uri="{FF2B5EF4-FFF2-40B4-BE49-F238E27FC236}">
                <a16:creationId xmlns:a16="http://schemas.microsoft.com/office/drawing/2014/main" id="{9A893FD8-B3DF-4F9B-A4A0-FFE3512CDC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444208" y="3284984"/>
            <a:ext cx="2088232" cy="296823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BFC82BB-09BE-4F4E-869C-A780C6E4D7CC}"/>
              </a:ext>
            </a:extLst>
          </p:cNvPr>
          <p:cNvSpPr txBox="1"/>
          <p:nvPr/>
        </p:nvSpPr>
        <p:spPr>
          <a:xfrm>
            <a:off x="1222872" y="947451"/>
            <a:ext cx="4536752" cy="2123658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altLang="zh-HK" sz="4400" b="1" dirty="0">
              <a:solidFill>
                <a:srgbClr val="00B050"/>
              </a:solidFill>
            </a:endParaRPr>
          </a:p>
          <a:p>
            <a:pPr algn="ctr"/>
            <a:r>
              <a:rPr lang="zh-HK" altLang="en-US" sz="4400" b="1" dirty="0">
                <a:solidFill>
                  <a:srgbClr val="00B050"/>
                </a:solidFill>
              </a:rPr>
              <a:t>孝敬父母</a:t>
            </a:r>
            <a:endParaRPr lang="en-US" altLang="zh-HK" sz="4400" b="1" dirty="0">
              <a:solidFill>
                <a:srgbClr val="00B050"/>
              </a:solidFill>
            </a:endParaRPr>
          </a:p>
          <a:p>
            <a:pPr algn="ctr"/>
            <a:endParaRPr lang="zh-HK" alt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artoon Moses free image download">
            <a:extLst>
              <a:ext uri="{FF2B5EF4-FFF2-40B4-BE49-F238E27FC236}">
                <a16:creationId xmlns:a16="http://schemas.microsoft.com/office/drawing/2014/main" id="{9A893FD8-B3DF-4F9B-A4A0-FFE3512CDC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444208" y="3284984"/>
            <a:ext cx="2088232" cy="296823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4EE3126-891A-424A-8CA2-8760E16D17A7}"/>
              </a:ext>
            </a:extLst>
          </p:cNvPr>
          <p:cNvSpPr txBox="1"/>
          <p:nvPr/>
        </p:nvSpPr>
        <p:spPr>
          <a:xfrm>
            <a:off x="1043608" y="1305342"/>
            <a:ext cx="5040560" cy="2123658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zh-HK" altLang="en-US" sz="4400" b="1" dirty="0">
                <a:solidFill>
                  <a:srgbClr val="FF0000"/>
                </a:solidFill>
                <a:sym typeface="Wingdings"/>
              </a:rPr>
              <a:t>  </a:t>
            </a:r>
            <a:endParaRPr lang="en-US" altLang="zh-HK" sz="4400" b="1" dirty="0">
              <a:solidFill>
                <a:srgbClr val="FF0000"/>
              </a:solidFill>
              <a:sym typeface="Wingdings"/>
            </a:endParaRPr>
          </a:p>
          <a:p>
            <a:pPr algn="ctr"/>
            <a:r>
              <a:rPr lang="zh-HK" altLang="en-US" sz="4400" b="1" dirty="0">
                <a:solidFill>
                  <a:srgbClr val="FF0000"/>
                </a:solidFill>
                <a:sym typeface="Wingdings"/>
              </a:rPr>
              <a:t>尊重天主的名字</a:t>
            </a:r>
            <a:endParaRPr lang="en-US" altLang="zh-HK" sz="4400" b="1" dirty="0">
              <a:solidFill>
                <a:srgbClr val="FF0000"/>
              </a:solidFill>
              <a:sym typeface="Wingdings"/>
            </a:endParaRPr>
          </a:p>
          <a:p>
            <a:pPr algn="ctr"/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066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75E10DA5-ABC0-4232-A562-B6A01E6D0A24}"/>
              </a:ext>
            </a:extLst>
          </p:cNvPr>
          <p:cNvSpPr/>
          <p:nvPr/>
        </p:nvSpPr>
        <p:spPr>
          <a:xfrm>
            <a:off x="484644" y="335087"/>
            <a:ext cx="8174712" cy="63328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8C69B34-E711-4DE9-B204-28A9ADC19D7E}"/>
              </a:ext>
            </a:extLst>
          </p:cNvPr>
          <p:cNvSpPr txBox="1"/>
          <p:nvPr/>
        </p:nvSpPr>
        <p:spPr>
          <a:xfrm>
            <a:off x="358204" y="764630"/>
            <a:ext cx="84622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60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誡命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zh-HK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8CACD87-1B26-4CB4-A741-7247034B5C30}"/>
              </a:ext>
            </a:extLst>
          </p:cNvPr>
          <p:cNvSpPr txBox="1"/>
          <p:nvPr/>
        </p:nvSpPr>
        <p:spPr>
          <a:xfrm>
            <a:off x="358204" y="2247618"/>
            <a:ext cx="7920880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HK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  </a:t>
            </a:r>
            <a:r>
              <a:rPr lang="zh-TW" altLang="zh-HK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天主為何</a:t>
            </a:r>
            <a:r>
              <a:rPr lang="zh-TW" altLang="en-US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頒佈誡命</a:t>
            </a:r>
            <a:r>
              <a:rPr lang="zh-TW" altLang="zh-HK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HK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  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共頒多少條</a:t>
            </a:r>
            <a:r>
              <a:rPr lang="zh-TW" altLang="en-US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誡命</a:t>
            </a:r>
            <a:r>
              <a:rPr lang="zh-TW" altLang="zh-HK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哪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十條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？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HK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3.  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十誡的總綱是甚麼？</a:t>
            </a:r>
            <a:endParaRPr lang="en-US" altLang="zh-HK" sz="3200" b="1" kern="100" dirty="0"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 descr="Cartoon Moses free image download">
            <a:extLst>
              <a:ext uri="{FF2B5EF4-FFF2-40B4-BE49-F238E27FC236}">
                <a16:creationId xmlns:a16="http://schemas.microsoft.com/office/drawing/2014/main" id="{F5C77319-2B1F-4714-9A4A-5B080A2676A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372199" y="3429000"/>
            <a:ext cx="2033324" cy="2739089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6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artoon Moses free image download">
            <a:extLst>
              <a:ext uri="{FF2B5EF4-FFF2-40B4-BE49-F238E27FC236}">
                <a16:creationId xmlns:a16="http://schemas.microsoft.com/office/drawing/2014/main" id="{9A893FD8-B3DF-4F9B-A4A0-FFE3512CDC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444208" y="3284984"/>
            <a:ext cx="2088232" cy="296823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BFC82BB-09BE-4F4E-869C-A780C6E4D7CC}"/>
              </a:ext>
            </a:extLst>
          </p:cNvPr>
          <p:cNvSpPr txBox="1"/>
          <p:nvPr/>
        </p:nvSpPr>
        <p:spPr>
          <a:xfrm>
            <a:off x="1259632" y="980728"/>
            <a:ext cx="4536752" cy="2123658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altLang="zh-HK" sz="4400" b="1" dirty="0">
              <a:solidFill>
                <a:srgbClr val="FF0000"/>
              </a:solidFill>
              <a:sym typeface="Wingdings"/>
            </a:endParaRPr>
          </a:p>
          <a:p>
            <a:pPr algn="ctr"/>
            <a:r>
              <a:rPr lang="zh-HK" altLang="en-US" sz="4400" b="1" dirty="0">
                <a:solidFill>
                  <a:srgbClr val="00B050"/>
                </a:solidFill>
                <a:sym typeface="Wingdings"/>
              </a:rPr>
              <a:t>不做小偷</a:t>
            </a:r>
            <a:endParaRPr lang="en-US" altLang="zh-HK" sz="4400" b="1" dirty="0">
              <a:solidFill>
                <a:srgbClr val="00B050"/>
              </a:solidFill>
              <a:sym typeface="Wingdings"/>
            </a:endParaRPr>
          </a:p>
          <a:p>
            <a:pPr algn="ctr"/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602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artoon Moses free image download">
            <a:extLst>
              <a:ext uri="{FF2B5EF4-FFF2-40B4-BE49-F238E27FC236}">
                <a16:creationId xmlns:a16="http://schemas.microsoft.com/office/drawing/2014/main" id="{9A893FD8-B3DF-4F9B-A4A0-FFE3512CDC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444208" y="3284984"/>
            <a:ext cx="2088232" cy="296823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BFC82BB-09BE-4F4E-869C-A780C6E4D7CC}"/>
              </a:ext>
            </a:extLst>
          </p:cNvPr>
          <p:cNvSpPr txBox="1"/>
          <p:nvPr/>
        </p:nvSpPr>
        <p:spPr>
          <a:xfrm>
            <a:off x="611560" y="980728"/>
            <a:ext cx="6624736" cy="2123658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altLang="zh-HK" sz="4400" b="1" dirty="0">
              <a:solidFill>
                <a:srgbClr val="00B050"/>
              </a:solidFill>
              <a:sym typeface="Wingdings"/>
            </a:endParaRPr>
          </a:p>
          <a:p>
            <a:pPr algn="ctr"/>
            <a:r>
              <a:rPr lang="zh-HK" altLang="en-US" sz="4400" b="1" dirty="0">
                <a:solidFill>
                  <a:srgbClr val="00B050"/>
                </a:solidFill>
                <a:sym typeface="Wingdings"/>
              </a:rPr>
              <a:t>愛惜自己和別人的</a:t>
            </a:r>
            <a:r>
              <a:rPr lang="zh-HK" altLang="en-US" sz="4400" b="1" dirty="0">
                <a:solidFill>
                  <a:srgbClr val="00B050"/>
                </a:solidFill>
              </a:rPr>
              <a:t>生命</a:t>
            </a:r>
            <a:endParaRPr lang="en-US" altLang="zh-HK" sz="4400" b="1" dirty="0">
              <a:solidFill>
                <a:srgbClr val="00B050"/>
              </a:solidFill>
            </a:endParaRPr>
          </a:p>
          <a:p>
            <a:pPr algn="ctr"/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422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75E10DA5-ABC0-4232-A562-B6A01E6D0A24}"/>
              </a:ext>
            </a:extLst>
          </p:cNvPr>
          <p:cNvSpPr/>
          <p:nvPr/>
        </p:nvSpPr>
        <p:spPr>
          <a:xfrm>
            <a:off x="429555" y="311836"/>
            <a:ext cx="8174712" cy="63328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8CACD87-1B26-4CB4-A741-7247034B5C30}"/>
              </a:ext>
            </a:extLst>
          </p:cNvPr>
          <p:cNvSpPr txBox="1"/>
          <p:nvPr/>
        </p:nvSpPr>
        <p:spPr>
          <a:xfrm>
            <a:off x="213350" y="2119211"/>
            <a:ext cx="7920880" cy="13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頒佈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的過程是怎樣的</a:t>
            </a:r>
            <a:r>
              <a:rPr lang="zh-TW" altLang="zh-HK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en-US" altLang="zh-TW" sz="32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HK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zh-TW" altLang="en-US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出</a:t>
            </a:r>
            <a:r>
              <a:rPr lang="en-US" altLang="zh-TW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19:</a:t>
            </a:r>
            <a:r>
              <a:rPr lang="en-US" altLang="zh-HK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16-20:11)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 descr="Cartoon Moses free image download">
            <a:extLst>
              <a:ext uri="{FF2B5EF4-FFF2-40B4-BE49-F238E27FC236}">
                <a16:creationId xmlns:a16="http://schemas.microsoft.com/office/drawing/2014/main" id="{81D7D7DF-FD3F-566A-CC94-A237972477E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691128" y="3776484"/>
            <a:ext cx="2093828" cy="2757124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C34A796-F940-E258-7023-BA9F97F266FB}"/>
              </a:ext>
            </a:extLst>
          </p:cNvPr>
          <p:cNvSpPr txBox="1"/>
          <p:nvPr/>
        </p:nvSpPr>
        <p:spPr>
          <a:xfrm>
            <a:off x="358204" y="764630"/>
            <a:ext cx="84622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60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誡命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zh-HK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E0C940A-A741-3F8E-0B4A-3EEF50A0A9CB}"/>
              </a:ext>
            </a:extLst>
          </p:cNvPr>
          <p:cNvSpPr txBox="1"/>
          <p:nvPr/>
        </p:nvSpPr>
        <p:spPr>
          <a:xfrm>
            <a:off x="467544" y="692696"/>
            <a:ext cx="4667943" cy="63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altLang="zh-TW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頒佈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誡命之前</a:t>
            </a:r>
            <a:r>
              <a:rPr lang="en-US" altLang="zh-HK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endParaRPr lang="zh-HK" altLang="en-US"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BD3E57-B3FC-D0EC-A1EE-F291C5F6F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3" y="3243275"/>
            <a:ext cx="3015706" cy="2134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DF6EA8D-E752-58CF-501A-729CF5B08DE4}"/>
              </a:ext>
            </a:extLst>
          </p:cNvPr>
          <p:cNvSpPr/>
          <p:nvPr/>
        </p:nvSpPr>
        <p:spPr>
          <a:xfrm>
            <a:off x="611560" y="3429000"/>
            <a:ext cx="1728192" cy="4335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/>
              <a:t>過紅海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D953314-FEC9-6540-9837-524FD652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04" y="1466628"/>
            <a:ext cx="2888836" cy="224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F251848-70B5-8D65-980C-18661306A887}"/>
              </a:ext>
            </a:extLst>
          </p:cNvPr>
          <p:cNvSpPr/>
          <p:nvPr/>
        </p:nvSpPr>
        <p:spPr>
          <a:xfrm>
            <a:off x="1699132" y="1443075"/>
            <a:ext cx="1728192" cy="4335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/>
              <a:t>苦水變甜</a:t>
            </a:r>
          </a:p>
        </p:txBody>
      </p:sp>
      <p:pic>
        <p:nvPicPr>
          <p:cNvPr id="13" name="圖片 12" descr="出埃及記第15-16章分享題(三) @ 這是mini 的部落格:: 隨意窩Xuite日誌">
            <a:extLst>
              <a:ext uri="{FF2B5EF4-FFF2-40B4-BE49-F238E27FC236}">
                <a16:creationId xmlns:a16="http://schemas.microsoft.com/office/drawing/2014/main" id="{E1737370-1056-50EB-1869-DC2B3ED93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/>
          <a:stretch/>
        </p:blipFill>
        <p:spPr bwMode="auto">
          <a:xfrm>
            <a:off x="5466968" y="2307451"/>
            <a:ext cx="2592288" cy="2243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360AD20-2350-E72F-67D9-7BB97992C593}"/>
              </a:ext>
            </a:extLst>
          </p:cNvPr>
          <p:cNvSpPr/>
          <p:nvPr/>
        </p:nvSpPr>
        <p:spPr>
          <a:xfrm>
            <a:off x="5899016" y="4477794"/>
            <a:ext cx="1728192" cy="4335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/>
              <a:t>天降瑪納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97603DB2-D44F-9C40-1A6D-69F0A8AADE86}"/>
              </a:ext>
            </a:extLst>
          </p:cNvPr>
          <p:cNvSpPr/>
          <p:nvPr/>
        </p:nvSpPr>
        <p:spPr>
          <a:xfrm>
            <a:off x="442392" y="5229200"/>
            <a:ext cx="8372977" cy="1318720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8BCD94E3-A90A-4087-4B72-027D8B46DA56}"/>
              </a:ext>
            </a:extLst>
          </p:cNvPr>
          <p:cNvSpPr/>
          <p:nvPr/>
        </p:nvSpPr>
        <p:spPr>
          <a:xfrm>
            <a:off x="426236" y="5229200"/>
            <a:ext cx="2393032" cy="1318720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3200" b="1" dirty="0">
                <a:solidFill>
                  <a:srgbClr val="FFFF00"/>
                </a:solidFill>
              </a:rPr>
              <a:t>出埃及</a:t>
            </a:r>
          </a:p>
        </p:txBody>
      </p:sp>
    </p:spTree>
    <p:extLst>
      <p:ext uri="{BB962C8B-B14F-4D97-AF65-F5344CB8AC3E}">
        <p14:creationId xmlns:p14="http://schemas.microsoft.com/office/powerpoint/2010/main" val="3814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E0C940A-A741-3F8E-0B4A-3EEF50A0A9CB}"/>
              </a:ext>
            </a:extLst>
          </p:cNvPr>
          <p:cNvSpPr txBox="1"/>
          <p:nvPr/>
        </p:nvSpPr>
        <p:spPr>
          <a:xfrm>
            <a:off x="467544" y="692696"/>
            <a:ext cx="4667943" cy="63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altLang="zh-TW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頒佈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誡命之前</a:t>
            </a:r>
            <a:r>
              <a:rPr lang="en-US" altLang="zh-HK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endParaRPr lang="zh-HK" altLang="en-US" sz="3200" dirty="0"/>
          </a:p>
        </p:txBody>
      </p:sp>
      <p:pic>
        <p:nvPicPr>
          <p:cNvPr id="15" name="圖片 14" descr="與聖言同行聖母聖心愛子會（柯樂仁會）: 無價的生命之泉">
            <a:extLst>
              <a:ext uri="{FF2B5EF4-FFF2-40B4-BE49-F238E27FC236}">
                <a16:creationId xmlns:a16="http://schemas.microsoft.com/office/drawing/2014/main" id="{E2D605C6-B0B1-C64F-8BFD-C3D0D46A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2" y="2320004"/>
            <a:ext cx="2751013" cy="2243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A1798E4-8CD7-8BF6-AB14-0A2722478AF7}"/>
              </a:ext>
            </a:extLst>
          </p:cNvPr>
          <p:cNvSpPr/>
          <p:nvPr/>
        </p:nvSpPr>
        <p:spPr>
          <a:xfrm>
            <a:off x="1073322" y="4618664"/>
            <a:ext cx="1728192" cy="4335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/>
              <a:t>擊石出水</a:t>
            </a:r>
          </a:p>
        </p:txBody>
      </p:sp>
      <p:pic>
        <p:nvPicPr>
          <p:cNvPr id="17" name="圖片 16" descr="與聖言同行聖母聖心愛子會（柯樂仁會）: 堅持到底">
            <a:extLst>
              <a:ext uri="{FF2B5EF4-FFF2-40B4-BE49-F238E27FC236}">
                <a16:creationId xmlns:a16="http://schemas.microsoft.com/office/drawing/2014/main" id="{DC3A5E11-069E-E0CD-0C3F-674E22CDE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98" y="1814953"/>
            <a:ext cx="2987404" cy="2243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812DEC3-CA40-673F-8409-BF3FC9F8378C}"/>
              </a:ext>
            </a:extLst>
          </p:cNvPr>
          <p:cNvSpPr/>
          <p:nvPr/>
        </p:nvSpPr>
        <p:spPr>
          <a:xfrm>
            <a:off x="3531201" y="1435149"/>
            <a:ext cx="2123173" cy="4335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與阿瑪肋克人作戰</a:t>
            </a:r>
            <a:endParaRPr lang="zh-HK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29E857D-D73E-2379-9A90-47C8984BBF72}"/>
              </a:ext>
            </a:extLst>
          </p:cNvPr>
          <p:cNvSpPr txBox="1"/>
          <p:nvPr/>
        </p:nvSpPr>
        <p:spPr>
          <a:xfrm>
            <a:off x="3510394" y="3441552"/>
            <a:ext cx="165395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HK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亞郎和胡爾</a:t>
            </a: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09C27FB2-BF39-9809-5B38-42610EA4310B}"/>
              </a:ext>
            </a:extLst>
          </p:cNvPr>
          <p:cNvSpPr/>
          <p:nvPr/>
        </p:nvSpPr>
        <p:spPr>
          <a:xfrm>
            <a:off x="415109" y="4899722"/>
            <a:ext cx="5927379" cy="1318720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3200" b="1" dirty="0">
                <a:solidFill>
                  <a:srgbClr val="FFFF00"/>
                </a:solidFill>
              </a:rPr>
              <a:t>出埃及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941F31C0-B696-87EC-5CA2-74A6D54ACC85}"/>
              </a:ext>
            </a:extLst>
          </p:cNvPr>
          <p:cNvSpPr/>
          <p:nvPr/>
        </p:nvSpPr>
        <p:spPr>
          <a:xfrm>
            <a:off x="6432181" y="1814953"/>
            <a:ext cx="2239600" cy="4206335"/>
          </a:xfrm>
          <a:prstGeom prst="roundRect">
            <a:avLst/>
          </a:prstGeom>
          <a:ln w="762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出埃及後第三個月初一</a:t>
            </a:r>
            <a:endParaRPr lang="en-US" altLang="zh-TW" sz="3600" b="1" dirty="0"/>
          </a:p>
          <a:p>
            <a:pPr algn="ctr"/>
            <a:endParaRPr lang="en-US" altLang="zh-TW" sz="3600" b="1" dirty="0"/>
          </a:p>
          <a:p>
            <a:pPr algn="ctr"/>
            <a:r>
              <a:rPr lang="zh-TW" altLang="en-US" sz="2800" dirty="0"/>
              <a:t>到了</a:t>
            </a:r>
            <a:endParaRPr lang="en-US" altLang="zh-TW" sz="2800" dirty="0"/>
          </a:p>
          <a:p>
            <a:pPr algn="ctr"/>
            <a:r>
              <a:rPr lang="zh-TW" altLang="en-US" sz="2800" dirty="0"/>
              <a:t>  </a:t>
            </a:r>
            <a:r>
              <a:rPr lang="zh-TW" altLang="en-US" sz="2800" b="1" dirty="0"/>
              <a:t>西乃曠野</a:t>
            </a:r>
            <a:endParaRPr lang="zh-HK" altLang="en-US" sz="2800" b="1" dirty="0"/>
          </a:p>
          <a:p>
            <a:pPr algn="ctr"/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06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75E10DA5-ABC0-4232-A562-B6A01E6D0A24}"/>
              </a:ext>
            </a:extLst>
          </p:cNvPr>
          <p:cNvSpPr/>
          <p:nvPr/>
        </p:nvSpPr>
        <p:spPr>
          <a:xfrm>
            <a:off x="429555" y="311836"/>
            <a:ext cx="8174712" cy="63328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8CACD87-1B26-4CB4-A741-7247034B5C30}"/>
              </a:ext>
            </a:extLst>
          </p:cNvPr>
          <p:cNvSpPr txBox="1"/>
          <p:nvPr/>
        </p:nvSpPr>
        <p:spPr>
          <a:xfrm>
            <a:off x="263618" y="1811962"/>
            <a:ext cx="7920880" cy="13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頒佈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的過程是怎樣的</a:t>
            </a:r>
            <a:r>
              <a:rPr lang="zh-TW" altLang="zh-HK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en-US" altLang="zh-TW" sz="32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HK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zh-TW" altLang="en-US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出</a:t>
            </a:r>
            <a:r>
              <a:rPr lang="en-US" altLang="zh-TW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19:</a:t>
            </a:r>
            <a:r>
              <a:rPr lang="en-US" altLang="zh-HK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16-20:11)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 descr="Cartoon Moses free image download">
            <a:extLst>
              <a:ext uri="{FF2B5EF4-FFF2-40B4-BE49-F238E27FC236}">
                <a16:creationId xmlns:a16="http://schemas.microsoft.com/office/drawing/2014/main" id="{81D7D7DF-FD3F-566A-CC94-A237972477E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588223" y="3789040"/>
            <a:ext cx="2093828" cy="2757124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C34A796-F940-E258-7023-BA9F97F266FB}"/>
              </a:ext>
            </a:extLst>
          </p:cNvPr>
          <p:cNvSpPr txBox="1"/>
          <p:nvPr/>
        </p:nvSpPr>
        <p:spPr>
          <a:xfrm>
            <a:off x="358204" y="764630"/>
            <a:ext cx="84622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60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誡命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zh-HK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59B753-AB1A-F1C8-F7EF-CDE8E95C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55780" r="56714" b="8980"/>
          <a:stretch/>
        </p:blipFill>
        <p:spPr bwMode="auto">
          <a:xfrm>
            <a:off x="1043608" y="3397898"/>
            <a:ext cx="2304256" cy="3059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67E81B3-3CA1-7D02-F391-78371AAA3689}"/>
              </a:ext>
            </a:extLst>
          </p:cNvPr>
          <p:cNvSpPr txBox="1"/>
          <p:nvPr/>
        </p:nvSpPr>
        <p:spPr>
          <a:xfrm>
            <a:off x="647564" y="476672"/>
            <a:ext cx="5364596" cy="727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zh-HK" altLang="en-US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事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前準備 </a:t>
            </a:r>
            <a:r>
              <a:rPr lang="en-US" altLang="zh-HK" sz="6600" b="1" kern="100" dirty="0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：預告</a:t>
            </a:r>
            <a:endParaRPr lang="zh-HK" altLang="en-US" sz="3200" dirty="0"/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72150536-859B-AB09-0799-E042971F2F70}"/>
              </a:ext>
            </a:extLst>
          </p:cNvPr>
          <p:cNvSpPr/>
          <p:nvPr/>
        </p:nvSpPr>
        <p:spPr>
          <a:xfrm rot="1264781">
            <a:off x="3647078" y="1729434"/>
            <a:ext cx="3751414" cy="1560991"/>
          </a:xfrm>
          <a:prstGeom prst="wedgeEllipseCallout">
            <a:avLst>
              <a:gd name="adj1" fmla="val 45401"/>
              <a:gd name="adj2" fmla="val -151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5400" b="1" dirty="0"/>
              <a:t>出 </a:t>
            </a:r>
            <a:r>
              <a:rPr lang="en-US" altLang="zh-HK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19:3</a:t>
            </a:r>
            <a:endParaRPr lang="zh-HK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6C2760-52FC-1A1A-41BF-8D89B0C5A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32069" r="26495" b="14797"/>
          <a:stretch/>
        </p:blipFill>
        <p:spPr bwMode="auto">
          <a:xfrm>
            <a:off x="1331640" y="2034396"/>
            <a:ext cx="5904656" cy="4202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90A5B78D-291F-B99C-4F97-3FC46A3C6A83}"/>
              </a:ext>
            </a:extLst>
          </p:cNvPr>
          <p:cNvSpPr/>
          <p:nvPr/>
        </p:nvSpPr>
        <p:spPr>
          <a:xfrm>
            <a:off x="1331640" y="620688"/>
            <a:ext cx="5904656" cy="936104"/>
          </a:xfrm>
          <a:prstGeom prst="wedgeRoundRectCallout">
            <a:avLst>
              <a:gd name="adj1" fmla="val -13184"/>
              <a:gd name="adj2" fmla="val 95061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i="0" dirty="0">
                <a:solidFill>
                  <a:srgbClr val="696969"/>
                </a:solidFill>
                <a:effectLst/>
                <a:latin typeface="Roboto" panose="02000000000000000000" pitchFamily="2" charset="0"/>
              </a:rPr>
              <a:t>凡上主所吩咐的，我們全要作。</a:t>
            </a:r>
            <a:endParaRPr lang="zh-HK" altLang="en-US" sz="3200" b="1" dirty="0"/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879E787-122F-BA3E-4B3F-CDF4E19B779E}"/>
              </a:ext>
            </a:extLst>
          </p:cNvPr>
          <p:cNvSpPr/>
          <p:nvPr/>
        </p:nvSpPr>
        <p:spPr>
          <a:xfrm>
            <a:off x="1331640" y="620688"/>
            <a:ext cx="5904656" cy="936104"/>
          </a:xfrm>
          <a:prstGeom prst="wedgeRoundRectCallout">
            <a:avLst>
              <a:gd name="adj1" fmla="val -13184"/>
              <a:gd name="adj2" fmla="val 9506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3200" b="1" dirty="0"/>
              <a:t>以民怎樣回答？</a:t>
            </a:r>
            <a:r>
              <a:rPr lang="en-US" altLang="zh-HK" sz="3200" b="1" dirty="0"/>
              <a:t>(</a:t>
            </a:r>
            <a:r>
              <a:rPr lang="zh-HK" altLang="en-US" sz="3200" b="1" dirty="0"/>
              <a:t>出 </a:t>
            </a:r>
            <a:r>
              <a:rPr lang="en-US" altLang="zh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 8)</a:t>
            </a:r>
            <a:endParaRPr lang="zh-HK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基準</Template>
  <TotalTime>1453</TotalTime>
  <Words>1927</Words>
  <Application>Microsoft Office PowerPoint</Application>
  <PresentationFormat>如螢幕大小 (4:3)</PresentationFormat>
  <Paragraphs>221</Paragraphs>
  <Slides>31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Nunito</vt:lpstr>
      <vt:lpstr>Roboto</vt:lpstr>
      <vt:lpstr>華康娃娃體</vt:lpstr>
      <vt:lpstr>新細明體</vt:lpstr>
      <vt:lpstr>標楷體</vt:lpstr>
      <vt:lpstr>Arial</vt:lpstr>
      <vt:lpstr>Calibri</vt:lpstr>
      <vt:lpstr>Corbel</vt:lpstr>
      <vt:lpstr>Lucida Sans Unicode</vt:lpstr>
      <vt:lpstr>Times New Roman</vt:lpstr>
      <vt:lpstr>Wingdings</vt:lpstr>
      <vt:lpstr>基礎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john</dc:creator>
  <cp:lastModifiedBy>sfacs</cp:lastModifiedBy>
  <cp:revision>166</cp:revision>
  <dcterms:created xsi:type="dcterms:W3CDTF">2016-03-21T23:29:55Z</dcterms:created>
  <dcterms:modified xsi:type="dcterms:W3CDTF">2023-02-18T00:59:38Z</dcterms:modified>
</cp:coreProperties>
</file>